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60" r:id="rId5"/>
    <p:sldId id="264" r:id="rId6"/>
    <p:sldId id="325" r:id="rId7"/>
    <p:sldId id="263" r:id="rId8"/>
    <p:sldId id="313" r:id="rId9"/>
    <p:sldId id="315" r:id="rId10"/>
    <p:sldId id="316" r:id="rId11"/>
    <p:sldId id="317" r:id="rId12"/>
    <p:sldId id="314" r:id="rId13"/>
    <p:sldId id="301" r:id="rId14"/>
    <p:sldId id="322" r:id="rId15"/>
    <p:sldId id="323" r:id="rId16"/>
    <p:sldId id="324" r:id="rId17"/>
    <p:sldId id="318" r:id="rId18"/>
    <p:sldId id="304" r:id="rId19"/>
    <p:sldId id="319" r:id="rId20"/>
    <p:sldId id="327" r:id="rId21"/>
    <p:sldId id="328" r:id="rId22"/>
    <p:sldId id="329" r:id="rId23"/>
    <p:sldId id="330" r:id="rId24"/>
    <p:sldId id="331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7" r:id="rId39"/>
    <p:sldId id="348" r:id="rId40"/>
    <p:sldId id="349" r:id="rId41"/>
    <p:sldId id="320" r:id="rId42"/>
    <p:sldId id="326" r:id="rId43"/>
    <p:sldId id="350" r:id="rId44"/>
    <p:sldId id="351" r:id="rId45"/>
    <p:sldId id="352" r:id="rId46"/>
    <p:sldId id="353" r:id="rId47"/>
    <p:sldId id="321" r:id="rId4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1A8C55-7408-44F0-B8D2-624752BE1B14}" v="57" dt="2023-10-12T11:07:04.8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하영 장" userId="14c80d99942faf48" providerId="LiveId" clId="{C81A8C55-7408-44F0-B8D2-624752BE1B14}"/>
    <pc:docChg chg="undo custSel addSld delSld modSld sldOrd">
      <pc:chgData name="하영 장" userId="14c80d99942faf48" providerId="LiveId" clId="{C81A8C55-7408-44F0-B8D2-624752BE1B14}" dt="2023-10-12T11:08:00.109" v="3044" actId="1076"/>
      <pc:docMkLst>
        <pc:docMk/>
      </pc:docMkLst>
      <pc:sldChg chg="modSp mod">
        <pc:chgData name="하영 장" userId="14c80d99942faf48" providerId="LiveId" clId="{C81A8C55-7408-44F0-B8D2-624752BE1B14}" dt="2023-10-12T11:08:00.109" v="3044" actId="1076"/>
        <pc:sldMkLst>
          <pc:docMk/>
          <pc:sldMk cId="2735627346" sldId="260"/>
        </pc:sldMkLst>
        <pc:spChg chg="mod">
          <ac:chgData name="하영 장" userId="14c80d99942faf48" providerId="LiveId" clId="{C81A8C55-7408-44F0-B8D2-624752BE1B14}" dt="2023-10-12T11:08:00.109" v="3044" actId="1076"/>
          <ac:spMkLst>
            <pc:docMk/>
            <pc:sldMk cId="2735627346" sldId="260"/>
            <ac:spMk id="3" creationId="{5A25A76F-8510-42C8-9448-9AA67E1E5548}"/>
          </ac:spMkLst>
        </pc:spChg>
      </pc:sldChg>
      <pc:sldChg chg="modSp mod">
        <pc:chgData name="하영 장" userId="14c80d99942faf48" providerId="LiveId" clId="{C81A8C55-7408-44F0-B8D2-624752BE1B14}" dt="2023-10-12T10:54:47.878" v="2119" actId="20577"/>
        <pc:sldMkLst>
          <pc:docMk/>
          <pc:sldMk cId="4260525100" sldId="263"/>
        </pc:sldMkLst>
        <pc:spChg chg="mod">
          <ac:chgData name="하영 장" userId="14c80d99942faf48" providerId="LiveId" clId="{C81A8C55-7408-44F0-B8D2-624752BE1B14}" dt="2023-10-12T10:54:47.878" v="2119" actId="20577"/>
          <ac:spMkLst>
            <pc:docMk/>
            <pc:sldMk cId="4260525100" sldId="263"/>
            <ac:spMk id="3" creationId="{00709862-4346-4119-833E-90F31F77A16C}"/>
          </ac:spMkLst>
        </pc:spChg>
        <pc:picChg chg="mod">
          <ac:chgData name="하영 장" userId="14c80d99942faf48" providerId="LiveId" clId="{C81A8C55-7408-44F0-B8D2-624752BE1B14}" dt="2023-10-12T10:43:45.516" v="1842" actId="1076"/>
          <ac:picMkLst>
            <pc:docMk/>
            <pc:sldMk cId="4260525100" sldId="263"/>
            <ac:picMk id="7" creationId="{1FFACD99-5960-48A3-9437-18208B1564AC}"/>
          </ac:picMkLst>
        </pc:picChg>
        <pc:picChg chg="mod">
          <ac:chgData name="하영 장" userId="14c80d99942faf48" providerId="LiveId" clId="{C81A8C55-7408-44F0-B8D2-624752BE1B14}" dt="2023-10-12T10:43:47.689" v="1843" actId="1076"/>
          <ac:picMkLst>
            <pc:docMk/>
            <pc:sldMk cId="4260525100" sldId="263"/>
            <ac:picMk id="8" creationId="{A5BF031D-4D83-431A-B029-C66088B4B264}"/>
          </ac:picMkLst>
        </pc:picChg>
        <pc:picChg chg="mod">
          <ac:chgData name="하영 장" userId="14c80d99942faf48" providerId="LiveId" clId="{C81A8C55-7408-44F0-B8D2-624752BE1B14}" dt="2023-10-12T10:43:52.571" v="1844" actId="1076"/>
          <ac:picMkLst>
            <pc:docMk/>
            <pc:sldMk cId="4260525100" sldId="263"/>
            <ac:picMk id="9" creationId="{77859F56-ADFF-48B7-B5A0-7C09AA630366}"/>
          </ac:picMkLst>
        </pc:picChg>
      </pc:sldChg>
      <pc:sldChg chg="modSp mod">
        <pc:chgData name="하영 장" userId="14c80d99942faf48" providerId="LiveId" clId="{C81A8C55-7408-44F0-B8D2-624752BE1B14}" dt="2023-10-12T09:58:46.399" v="111" actId="1076"/>
        <pc:sldMkLst>
          <pc:docMk/>
          <pc:sldMk cId="1692980458" sldId="301"/>
        </pc:sldMkLst>
        <pc:spChg chg="mod">
          <ac:chgData name="하영 장" userId="14c80d99942faf48" providerId="LiveId" clId="{C81A8C55-7408-44F0-B8D2-624752BE1B14}" dt="2023-10-12T09:58:46.399" v="111" actId="1076"/>
          <ac:spMkLst>
            <pc:docMk/>
            <pc:sldMk cId="1692980458" sldId="301"/>
            <ac:spMk id="122" creationId="{5F4BBB6B-6E50-453D-9189-19A27B2B27D7}"/>
          </ac:spMkLst>
        </pc:spChg>
      </pc:sldChg>
      <pc:sldChg chg="delSp modSp del mod">
        <pc:chgData name="하영 장" userId="14c80d99942faf48" providerId="LiveId" clId="{C81A8C55-7408-44F0-B8D2-624752BE1B14}" dt="2023-10-12T10:49:17.060" v="1856" actId="47"/>
        <pc:sldMkLst>
          <pc:docMk/>
          <pc:sldMk cId="888953594" sldId="302"/>
        </pc:sldMkLst>
        <pc:spChg chg="mod">
          <ac:chgData name="하영 장" userId="14c80d99942faf48" providerId="LiveId" clId="{C81A8C55-7408-44F0-B8D2-624752BE1B14}" dt="2023-10-12T09:58:36.364" v="107" actId="113"/>
          <ac:spMkLst>
            <pc:docMk/>
            <pc:sldMk cId="888953594" sldId="302"/>
            <ac:spMk id="2" creationId="{34C9143E-AEB3-46A5-B3B5-BB146055C4D6}"/>
          </ac:spMkLst>
        </pc:spChg>
        <pc:spChg chg="del">
          <ac:chgData name="하영 장" userId="14c80d99942faf48" providerId="LiveId" clId="{C81A8C55-7408-44F0-B8D2-624752BE1B14}" dt="2023-10-12T09:44:09.330" v="0" actId="478"/>
          <ac:spMkLst>
            <pc:docMk/>
            <pc:sldMk cId="888953594" sldId="302"/>
            <ac:spMk id="5" creationId="{E88583EB-A4E5-47C7-8814-8CF520C533FE}"/>
          </ac:spMkLst>
        </pc:spChg>
      </pc:sldChg>
      <pc:sldChg chg="addSp delSp modSp mod">
        <pc:chgData name="하영 장" userId="14c80d99942faf48" providerId="LiveId" clId="{C81A8C55-7408-44F0-B8D2-624752BE1B14}" dt="2023-10-12T10:01:42.202" v="158" actId="1076"/>
        <pc:sldMkLst>
          <pc:docMk/>
          <pc:sldMk cId="1052381508" sldId="304"/>
        </pc:sldMkLst>
        <pc:spChg chg="mod">
          <ac:chgData name="하영 장" userId="14c80d99942faf48" providerId="LiveId" clId="{C81A8C55-7408-44F0-B8D2-624752BE1B14}" dt="2023-10-12T10:01:42.202" v="158" actId="1076"/>
          <ac:spMkLst>
            <pc:docMk/>
            <pc:sldMk cId="1052381508" sldId="304"/>
            <ac:spMk id="2" creationId="{D743D857-23C3-4C16-8E84-FE559E95427A}"/>
          </ac:spMkLst>
        </pc:spChg>
        <pc:spChg chg="del">
          <ac:chgData name="하영 장" userId="14c80d99942faf48" providerId="LiveId" clId="{C81A8C55-7408-44F0-B8D2-624752BE1B14}" dt="2023-10-12T10:00:55.819" v="123" actId="478"/>
          <ac:spMkLst>
            <pc:docMk/>
            <pc:sldMk cId="1052381508" sldId="304"/>
            <ac:spMk id="3" creationId="{D330ED12-5EF0-4DBA-A2E2-9A7800D34423}"/>
          </ac:spMkLst>
        </pc:spChg>
        <pc:spChg chg="del">
          <ac:chgData name="하영 장" userId="14c80d99942faf48" providerId="LiveId" clId="{C81A8C55-7408-44F0-B8D2-624752BE1B14}" dt="2023-10-12T10:00:54.218" v="122" actId="478"/>
          <ac:spMkLst>
            <pc:docMk/>
            <pc:sldMk cId="1052381508" sldId="304"/>
            <ac:spMk id="5" creationId="{C57CA2F9-F8CA-4948-AC83-A237A6673142}"/>
          </ac:spMkLst>
        </pc:spChg>
        <pc:spChg chg="add del mod">
          <ac:chgData name="하영 장" userId="14c80d99942faf48" providerId="LiveId" clId="{C81A8C55-7408-44F0-B8D2-624752BE1B14}" dt="2023-10-12T10:01:16.263" v="152" actId="478"/>
          <ac:spMkLst>
            <pc:docMk/>
            <pc:sldMk cId="1052381508" sldId="304"/>
            <ac:spMk id="8" creationId="{79A50E76-D022-FC28-C2DB-35EB1CD0CBBC}"/>
          </ac:spMkLst>
        </pc:spChg>
        <pc:graphicFrameChg chg="del">
          <ac:chgData name="하영 장" userId="14c80d99942faf48" providerId="LiveId" clId="{C81A8C55-7408-44F0-B8D2-624752BE1B14}" dt="2023-10-12T10:01:14.410" v="151" actId="478"/>
          <ac:graphicFrameMkLst>
            <pc:docMk/>
            <pc:sldMk cId="1052381508" sldId="304"/>
            <ac:graphicFrameMk id="4" creationId="{783BDF54-663D-43F8-8277-DA6F214D812F}"/>
          </ac:graphicFrameMkLst>
        </pc:graphicFrameChg>
        <pc:picChg chg="add mod">
          <ac:chgData name="하영 장" userId="14c80d99942faf48" providerId="LiveId" clId="{C81A8C55-7408-44F0-B8D2-624752BE1B14}" dt="2023-10-12T10:01:32.278" v="157" actId="14100"/>
          <ac:picMkLst>
            <pc:docMk/>
            <pc:sldMk cId="1052381508" sldId="304"/>
            <ac:picMk id="10" creationId="{7EDE1C50-DA83-6DE1-8E35-E14D69F05FAD}"/>
          </ac:picMkLst>
        </pc:picChg>
      </pc:sldChg>
      <pc:sldChg chg="addSp delSp modSp del mod">
        <pc:chgData name="하영 장" userId="14c80d99942faf48" providerId="LiveId" clId="{C81A8C55-7408-44F0-B8D2-624752BE1B14}" dt="2023-10-12T10:53:20.824" v="1912" actId="47"/>
        <pc:sldMkLst>
          <pc:docMk/>
          <pc:sldMk cId="4242524635" sldId="305"/>
        </pc:sldMkLst>
        <pc:spChg chg="mod">
          <ac:chgData name="하영 장" userId="14c80d99942faf48" providerId="LiveId" clId="{C81A8C55-7408-44F0-B8D2-624752BE1B14}" dt="2023-10-12T10:47:09.705" v="1848" actId="1076"/>
          <ac:spMkLst>
            <pc:docMk/>
            <pc:sldMk cId="4242524635" sldId="305"/>
            <ac:spMk id="2" creationId="{2977436C-00F2-4DA9-AD04-C9D27F2C1E59}"/>
          </ac:spMkLst>
        </pc:spChg>
        <pc:spChg chg="del">
          <ac:chgData name="하영 장" userId="14c80d99942faf48" providerId="LiveId" clId="{C81A8C55-7408-44F0-B8D2-624752BE1B14}" dt="2023-10-12T10:07:45.229" v="310" actId="478"/>
          <ac:spMkLst>
            <pc:docMk/>
            <pc:sldMk cId="4242524635" sldId="305"/>
            <ac:spMk id="3" creationId="{985009F9-B014-4D7E-A8DE-2F50474D83E3}"/>
          </ac:spMkLst>
        </pc:spChg>
        <pc:spChg chg="del">
          <ac:chgData name="하영 장" userId="14c80d99942faf48" providerId="LiveId" clId="{C81A8C55-7408-44F0-B8D2-624752BE1B14}" dt="2023-10-12T10:07:45.229" v="310" actId="478"/>
          <ac:spMkLst>
            <pc:docMk/>
            <pc:sldMk cId="4242524635" sldId="305"/>
            <ac:spMk id="4" creationId="{29F4678E-3F5A-41D4-8F41-8EE987306AB0}"/>
          </ac:spMkLst>
        </pc:spChg>
        <pc:spChg chg="del">
          <ac:chgData name="하영 장" userId="14c80d99942faf48" providerId="LiveId" clId="{C81A8C55-7408-44F0-B8D2-624752BE1B14}" dt="2023-10-12T10:07:45.229" v="310" actId="478"/>
          <ac:spMkLst>
            <pc:docMk/>
            <pc:sldMk cId="4242524635" sldId="305"/>
            <ac:spMk id="5" creationId="{FF47E8F3-5172-41E5-B03D-F68454301B7E}"/>
          </ac:spMkLst>
        </pc:spChg>
        <pc:spChg chg="del">
          <ac:chgData name="하영 장" userId="14c80d99942faf48" providerId="LiveId" clId="{C81A8C55-7408-44F0-B8D2-624752BE1B14}" dt="2023-10-12T10:07:45.229" v="310" actId="478"/>
          <ac:spMkLst>
            <pc:docMk/>
            <pc:sldMk cId="4242524635" sldId="305"/>
            <ac:spMk id="6" creationId="{BA7E34FA-0C58-408D-AA1F-21168D5CF2CF}"/>
          </ac:spMkLst>
        </pc:spChg>
        <pc:spChg chg="del">
          <ac:chgData name="하영 장" userId="14c80d99942faf48" providerId="LiveId" clId="{C81A8C55-7408-44F0-B8D2-624752BE1B14}" dt="2023-10-12T10:07:14.143" v="308" actId="478"/>
          <ac:spMkLst>
            <pc:docMk/>
            <pc:sldMk cId="4242524635" sldId="305"/>
            <ac:spMk id="7" creationId="{C7610C77-456B-46B5-9440-9F56691451F8}"/>
          </ac:spMkLst>
        </pc:spChg>
        <pc:spChg chg="del">
          <ac:chgData name="하영 장" userId="14c80d99942faf48" providerId="LiveId" clId="{C81A8C55-7408-44F0-B8D2-624752BE1B14}" dt="2023-10-12T10:07:12.111" v="307" actId="478"/>
          <ac:spMkLst>
            <pc:docMk/>
            <pc:sldMk cId="4242524635" sldId="305"/>
            <ac:spMk id="10" creationId="{25A3475D-74AF-46E9-904E-09A955AB127D}"/>
          </ac:spMkLst>
        </pc:spChg>
        <pc:spChg chg="add del mod">
          <ac:chgData name="하영 장" userId="14c80d99942faf48" providerId="LiveId" clId="{C81A8C55-7408-44F0-B8D2-624752BE1B14}" dt="2023-10-12T10:07:51.576" v="311" actId="478"/>
          <ac:spMkLst>
            <pc:docMk/>
            <pc:sldMk cId="4242524635" sldId="305"/>
            <ac:spMk id="11" creationId="{266E2B71-A3CE-5809-AA27-547195E11795}"/>
          </ac:spMkLst>
        </pc:spChg>
        <pc:spChg chg="add del mod">
          <ac:chgData name="하영 장" userId="14c80d99942faf48" providerId="LiveId" clId="{C81A8C55-7408-44F0-B8D2-624752BE1B14}" dt="2023-10-12T10:07:51.576" v="311" actId="478"/>
          <ac:spMkLst>
            <pc:docMk/>
            <pc:sldMk cId="4242524635" sldId="305"/>
            <ac:spMk id="13" creationId="{582B450A-8BB2-8386-8557-614B187B00F2}"/>
          </ac:spMkLst>
        </pc:spChg>
        <pc:spChg chg="add del mod">
          <ac:chgData name="하영 장" userId="14c80d99942faf48" providerId="LiveId" clId="{C81A8C55-7408-44F0-B8D2-624752BE1B14}" dt="2023-10-12T10:07:51.576" v="311" actId="478"/>
          <ac:spMkLst>
            <pc:docMk/>
            <pc:sldMk cId="4242524635" sldId="305"/>
            <ac:spMk id="15" creationId="{1561CF15-79DE-055C-9370-B24504A0B481}"/>
          </ac:spMkLst>
        </pc:spChg>
        <pc:spChg chg="add del mod">
          <ac:chgData name="하영 장" userId="14c80d99942faf48" providerId="LiveId" clId="{C81A8C55-7408-44F0-B8D2-624752BE1B14}" dt="2023-10-12T10:07:51.576" v="311" actId="478"/>
          <ac:spMkLst>
            <pc:docMk/>
            <pc:sldMk cId="4242524635" sldId="305"/>
            <ac:spMk id="17" creationId="{F46E6333-BBDE-C66A-1351-37242AC3B654}"/>
          </ac:spMkLst>
        </pc:spChg>
      </pc:sldChg>
      <pc:sldChg chg="del">
        <pc:chgData name="하영 장" userId="14c80d99942faf48" providerId="LiveId" clId="{C81A8C55-7408-44F0-B8D2-624752BE1B14}" dt="2023-10-12T10:08:27.319" v="314" actId="47"/>
        <pc:sldMkLst>
          <pc:docMk/>
          <pc:sldMk cId="137829540" sldId="306"/>
        </pc:sldMkLst>
      </pc:sldChg>
      <pc:sldChg chg="del">
        <pc:chgData name="하영 장" userId="14c80d99942faf48" providerId="LiveId" clId="{C81A8C55-7408-44F0-B8D2-624752BE1B14}" dt="2023-10-12T10:07:22.477" v="309" actId="47"/>
        <pc:sldMkLst>
          <pc:docMk/>
          <pc:sldMk cId="1547093090" sldId="308"/>
        </pc:sldMkLst>
      </pc:sldChg>
      <pc:sldChg chg="addSp delSp modSp del mod">
        <pc:chgData name="하영 장" userId="14c80d99942faf48" providerId="LiveId" clId="{C81A8C55-7408-44F0-B8D2-624752BE1B14}" dt="2023-10-12T10:15:09.080" v="455" actId="47"/>
        <pc:sldMkLst>
          <pc:docMk/>
          <pc:sldMk cId="3515920782" sldId="309"/>
        </pc:sldMkLst>
        <pc:spChg chg="del mod">
          <ac:chgData name="하영 장" userId="14c80d99942faf48" providerId="LiveId" clId="{C81A8C55-7408-44F0-B8D2-624752BE1B14}" dt="2023-10-12T10:08:43.944" v="316" actId="478"/>
          <ac:spMkLst>
            <pc:docMk/>
            <pc:sldMk cId="3515920782" sldId="309"/>
            <ac:spMk id="2" creationId="{A88A0C7D-16FA-4B97-B517-3ECFCDEC5E6C}"/>
          </ac:spMkLst>
        </pc:spChg>
        <pc:spChg chg="mod">
          <ac:chgData name="하영 장" userId="14c80d99942faf48" providerId="LiveId" clId="{C81A8C55-7408-44F0-B8D2-624752BE1B14}" dt="2023-10-12T10:12:35.975" v="444" actId="1076"/>
          <ac:spMkLst>
            <pc:docMk/>
            <pc:sldMk cId="3515920782" sldId="309"/>
            <ac:spMk id="3" creationId="{E70936D7-4AFC-4CF6-98CC-6A2DD4AC3520}"/>
          </ac:spMkLst>
        </pc:spChg>
        <pc:spChg chg="del">
          <ac:chgData name="하영 장" userId="14c80d99942faf48" providerId="LiveId" clId="{C81A8C55-7408-44F0-B8D2-624752BE1B14}" dt="2023-10-12T10:08:20.486" v="313" actId="478"/>
          <ac:spMkLst>
            <pc:docMk/>
            <pc:sldMk cId="3515920782" sldId="309"/>
            <ac:spMk id="4" creationId="{FE207862-2AD0-4248-9DC0-317ADFF23689}"/>
          </ac:spMkLst>
        </pc:spChg>
        <pc:spChg chg="del">
          <ac:chgData name="하영 장" userId="14c80d99942faf48" providerId="LiveId" clId="{C81A8C55-7408-44F0-B8D2-624752BE1B14}" dt="2023-10-12T10:08:18.616" v="312" actId="478"/>
          <ac:spMkLst>
            <pc:docMk/>
            <pc:sldMk cId="3515920782" sldId="309"/>
            <ac:spMk id="5" creationId="{89B39BA4-8FA7-4BAC-BAF6-3AC851CBB98F}"/>
          </ac:spMkLst>
        </pc:spChg>
        <pc:spChg chg="add del mod">
          <ac:chgData name="하영 장" userId="14c80d99942faf48" providerId="LiveId" clId="{C81A8C55-7408-44F0-B8D2-624752BE1B14}" dt="2023-10-12T10:08:46.747" v="317" actId="478"/>
          <ac:spMkLst>
            <pc:docMk/>
            <pc:sldMk cId="3515920782" sldId="309"/>
            <ac:spMk id="8" creationId="{F9B4E16C-BED3-45B0-1875-BDF8C2A17B72}"/>
          </ac:spMkLst>
        </pc:spChg>
        <pc:spChg chg="add del mod">
          <ac:chgData name="하영 장" userId="14c80d99942faf48" providerId="LiveId" clId="{C81A8C55-7408-44F0-B8D2-624752BE1B14}" dt="2023-10-12T10:08:46.747" v="317" actId="478"/>
          <ac:spMkLst>
            <pc:docMk/>
            <pc:sldMk cId="3515920782" sldId="309"/>
            <ac:spMk id="10" creationId="{E1C098A7-2ECA-0696-8316-718C6A5E9A80}"/>
          </ac:spMkLst>
        </pc:spChg>
        <pc:picChg chg="del mod">
          <ac:chgData name="하영 장" userId="14c80d99942faf48" providerId="LiveId" clId="{C81A8C55-7408-44F0-B8D2-624752BE1B14}" dt="2023-10-12T10:08:43.944" v="316" actId="478"/>
          <ac:picMkLst>
            <pc:docMk/>
            <pc:sldMk cId="3515920782" sldId="309"/>
            <ac:picMk id="6" creationId="{A10C84DF-B0D7-4959-900F-6375E5D1B2E9}"/>
          </ac:picMkLst>
        </pc:picChg>
        <pc:picChg chg="add del mod ord">
          <ac:chgData name="하영 장" userId="14c80d99942faf48" providerId="LiveId" clId="{C81A8C55-7408-44F0-B8D2-624752BE1B14}" dt="2023-10-12T10:12:19.233" v="442" actId="478"/>
          <ac:picMkLst>
            <pc:docMk/>
            <pc:sldMk cId="3515920782" sldId="309"/>
            <ac:picMk id="12" creationId="{35BE1473-11AD-ECEA-77E5-C48F31397862}"/>
          </ac:picMkLst>
        </pc:picChg>
      </pc:sldChg>
      <pc:sldChg chg="modSp del mod">
        <pc:chgData name="하영 장" userId="14c80d99942faf48" providerId="LiveId" clId="{C81A8C55-7408-44F0-B8D2-624752BE1B14}" dt="2023-10-12T10:40:23.901" v="1707" actId="47"/>
        <pc:sldMkLst>
          <pc:docMk/>
          <pc:sldMk cId="3538549380" sldId="311"/>
        </pc:sldMkLst>
        <pc:spChg chg="mod">
          <ac:chgData name="하영 장" userId="14c80d99942faf48" providerId="LiveId" clId="{C81A8C55-7408-44F0-B8D2-624752BE1B14}" dt="2023-10-12T10:26:01.967" v="499" actId="113"/>
          <ac:spMkLst>
            <pc:docMk/>
            <pc:sldMk cId="3538549380" sldId="311"/>
            <ac:spMk id="2" creationId="{341BB446-6D7B-4F52-B560-4C3189F81967}"/>
          </ac:spMkLst>
        </pc:spChg>
        <pc:picChg chg="mod">
          <ac:chgData name="하영 장" userId="14c80d99942faf48" providerId="LiveId" clId="{C81A8C55-7408-44F0-B8D2-624752BE1B14}" dt="2023-10-12T10:25:15.261" v="485" actId="14100"/>
          <ac:picMkLst>
            <pc:docMk/>
            <pc:sldMk cId="3538549380" sldId="311"/>
            <ac:picMk id="16" creationId="{B806A4C4-C7CE-4DF4-A7D1-9E756F73C410}"/>
          </ac:picMkLst>
        </pc:picChg>
        <pc:picChg chg="mod">
          <ac:chgData name="하영 장" userId="14c80d99942faf48" providerId="LiveId" clId="{C81A8C55-7408-44F0-B8D2-624752BE1B14}" dt="2023-10-12T10:25:09.722" v="482" actId="14100"/>
          <ac:picMkLst>
            <pc:docMk/>
            <pc:sldMk cId="3538549380" sldId="311"/>
            <ac:picMk id="48" creationId="{62B85CDD-8F33-190B-1B7C-6A227032747B}"/>
          </ac:picMkLst>
        </pc:picChg>
        <pc:picChg chg="mod">
          <ac:chgData name="하영 장" userId="14c80d99942faf48" providerId="LiveId" clId="{C81A8C55-7408-44F0-B8D2-624752BE1B14}" dt="2023-10-12T10:25:08.043" v="481" actId="14100"/>
          <ac:picMkLst>
            <pc:docMk/>
            <pc:sldMk cId="3538549380" sldId="311"/>
            <ac:picMk id="51" creationId="{2E3848CD-FE96-7E0E-15B2-57B1247EA972}"/>
          </ac:picMkLst>
        </pc:picChg>
        <pc:picChg chg="mod">
          <ac:chgData name="하영 장" userId="14c80d99942faf48" providerId="LiveId" clId="{C81A8C55-7408-44F0-B8D2-624752BE1B14}" dt="2023-10-12T10:25:21.235" v="487" actId="14100"/>
          <ac:picMkLst>
            <pc:docMk/>
            <pc:sldMk cId="3538549380" sldId="311"/>
            <ac:picMk id="54" creationId="{12C20867-D4C6-B18D-C23A-D25F6B2A8B94}"/>
          </ac:picMkLst>
        </pc:picChg>
        <pc:picChg chg="mod">
          <ac:chgData name="하영 장" userId="14c80d99942faf48" providerId="LiveId" clId="{C81A8C55-7408-44F0-B8D2-624752BE1B14}" dt="2023-10-12T10:25:41.777" v="498" actId="14100"/>
          <ac:picMkLst>
            <pc:docMk/>
            <pc:sldMk cId="3538549380" sldId="311"/>
            <ac:picMk id="57" creationId="{0C1C65EA-0716-2869-208E-21637B60EBC0}"/>
          </ac:picMkLst>
        </pc:picChg>
      </pc:sldChg>
      <pc:sldChg chg="addSp delSp modSp mod">
        <pc:chgData name="하영 장" userId="14c80d99942faf48" providerId="LiveId" clId="{C81A8C55-7408-44F0-B8D2-624752BE1B14}" dt="2023-10-12T10:05:02.680" v="231" actId="113"/>
        <pc:sldMkLst>
          <pc:docMk/>
          <pc:sldMk cId="1853646542" sldId="312"/>
        </pc:sldMkLst>
        <pc:spChg chg="del">
          <ac:chgData name="하영 장" userId="14c80d99942faf48" providerId="LiveId" clId="{C81A8C55-7408-44F0-B8D2-624752BE1B14}" dt="2023-10-12T10:02:18.031" v="160" actId="478"/>
          <ac:spMkLst>
            <pc:docMk/>
            <pc:sldMk cId="1853646542" sldId="312"/>
            <ac:spMk id="2" creationId="{BF23766E-23E2-434C-BF95-872C133F4CB8}"/>
          </ac:spMkLst>
        </pc:spChg>
        <pc:spChg chg="del">
          <ac:chgData name="하영 장" userId="14c80d99942faf48" providerId="LiveId" clId="{C81A8C55-7408-44F0-B8D2-624752BE1B14}" dt="2023-10-12T10:02:13.697" v="159" actId="478"/>
          <ac:spMkLst>
            <pc:docMk/>
            <pc:sldMk cId="1853646542" sldId="312"/>
            <ac:spMk id="3" creationId="{48410CE6-A0EF-40E5-A654-297DB4F01296}"/>
          </ac:spMkLst>
        </pc:spChg>
        <pc:spChg chg="add del mod">
          <ac:chgData name="하영 장" userId="14c80d99942faf48" providerId="LiveId" clId="{C81A8C55-7408-44F0-B8D2-624752BE1B14}" dt="2023-10-12T10:04:36.722" v="229" actId="478"/>
          <ac:spMkLst>
            <pc:docMk/>
            <pc:sldMk cId="1853646542" sldId="312"/>
            <ac:spMk id="6" creationId="{672E5A0C-64EF-19C4-276E-DFAFB8FA9811}"/>
          </ac:spMkLst>
        </pc:spChg>
        <pc:spChg chg="mod">
          <ac:chgData name="하영 장" userId="14c80d99942faf48" providerId="LiveId" clId="{C81A8C55-7408-44F0-B8D2-624752BE1B14}" dt="2023-10-12T10:05:02.680" v="231" actId="113"/>
          <ac:spMkLst>
            <pc:docMk/>
            <pc:sldMk cId="1853646542" sldId="312"/>
            <ac:spMk id="8" creationId="{0ADE48C2-BEAD-4A44-AE28-D61AB9863CF8}"/>
          </ac:spMkLst>
        </pc:spChg>
        <pc:graphicFrameChg chg="del">
          <ac:chgData name="하영 장" userId="14c80d99942faf48" providerId="LiveId" clId="{C81A8C55-7408-44F0-B8D2-624752BE1B14}" dt="2023-10-12T10:04:34.808" v="228" actId="478"/>
          <ac:graphicFrameMkLst>
            <pc:docMk/>
            <pc:sldMk cId="1853646542" sldId="312"/>
            <ac:graphicFrameMk id="24" creationId="{EF17BA2A-7DE1-4B0D-BD20-01C351990B3D}"/>
          </ac:graphicFrameMkLst>
        </pc:graphicFrameChg>
      </pc:sldChg>
      <pc:sldChg chg="addSp delSp modSp mod">
        <pc:chgData name="하영 장" userId="14c80d99942faf48" providerId="LiveId" clId="{C81A8C55-7408-44F0-B8D2-624752BE1B14}" dt="2023-10-12T09:45:44.197" v="49" actId="478"/>
        <pc:sldMkLst>
          <pc:docMk/>
          <pc:sldMk cId="3193282038" sldId="313"/>
        </pc:sldMkLst>
        <pc:spChg chg="add del mod">
          <ac:chgData name="하영 장" userId="14c80d99942faf48" providerId="LiveId" clId="{C81A8C55-7408-44F0-B8D2-624752BE1B14}" dt="2023-10-12T09:44:46.758" v="45" actId="478"/>
          <ac:spMkLst>
            <pc:docMk/>
            <pc:sldMk cId="3193282038" sldId="313"/>
            <ac:spMk id="3" creationId="{99D7199E-973E-529A-3DEF-81835886601D}"/>
          </ac:spMkLst>
        </pc:spChg>
        <pc:spChg chg="del mod">
          <ac:chgData name="하영 장" userId="14c80d99942faf48" providerId="LiveId" clId="{C81A8C55-7408-44F0-B8D2-624752BE1B14}" dt="2023-10-12T09:44:40.226" v="43" actId="478"/>
          <ac:spMkLst>
            <pc:docMk/>
            <pc:sldMk cId="3193282038" sldId="313"/>
            <ac:spMk id="6" creationId="{A322BB07-77CA-41E7-BC99-FA5A4069D349}"/>
          </ac:spMkLst>
        </pc:spChg>
        <pc:spChg chg="del">
          <ac:chgData name="하영 장" userId="14c80d99942faf48" providerId="LiveId" clId="{C81A8C55-7408-44F0-B8D2-624752BE1B14}" dt="2023-10-12T09:45:44.197" v="49" actId="478"/>
          <ac:spMkLst>
            <pc:docMk/>
            <pc:sldMk cId="3193282038" sldId="313"/>
            <ac:spMk id="9" creationId="{332BE0C3-D946-4513-8DE4-DC2FF181D1C4}"/>
          </ac:spMkLst>
        </pc:spChg>
        <pc:spChg chg="del">
          <ac:chgData name="하영 장" userId="14c80d99942faf48" providerId="LiveId" clId="{C81A8C55-7408-44F0-B8D2-624752BE1B14}" dt="2023-10-12T09:44:48.822" v="46" actId="478"/>
          <ac:spMkLst>
            <pc:docMk/>
            <pc:sldMk cId="3193282038" sldId="313"/>
            <ac:spMk id="10" creationId="{10CA161B-9C89-4CA9-A317-BA6E2FFE46A4}"/>
          </ac:spMkLst>
        </pc:spChg>
        <pc:graphicFrameChg chg="del">
          <ac:chgData name="하영 장" userId="14c80d99942faf48" providerId="LiveId" clId="{C81A8C55-7408-44F0-B8D2-624752BE1B14}" dt="2023-10-12T09:44:45.508" v="44" actId="478"/>
          <ac:graphicFrameMkLst>
            <pc:docMk/>
            <pc:sldMk cId="3193282038" sldId="313"/>
            <ac:graphicFrameMk id="8" creationId="{05BC2B0B-4A7B-4667-B6E9-F06FB9686C88}"/>
          </ac:graphicFrameMkLst>
        </pc:graphicFrameChg>
        <pc:picChg chg="add mod">
          <ac:chgData name="하영 장" userId="14c80d99942faf48" providerId="LiveId" clId="{C81A8C55-7408-44F0-B8D2-624752BE1B14}" dt="2023-10-12T09:45:13.399" v="48" actId="1076"/>
          <ac:picMkLst>
            <pc:docMk/>
            <pc:sldMk cId="3193282038" sldId="313"/>
            <ac:picMk id="7" creationId="{D4EA8572-A02D-FB6A-CB06-7D3BE2DAD9B5}"/>
          </ac:picMkLst>
        </pc:picChg>
      </pc:sldChg>
      <pc:sldChg chg="modSp mod">
        <pc:chgData name="하영 장" userId="14c80d99942faf48" providerId="LiveId" clId="{C81A8C55-7408-44F0-B8D2-624752BE1B14}" dt="2023-10-12T10:55:27.501" v="2172" actId="20577"/>
        <pc:sldMkLst>
          <pc:docMk/>
          <pc:sldMk cId="1593667760" sldId="314"/>
        </pc:sldMkLst>
        <pc:spChg chg="mod">
          <ac:chgData name="하영 장" userId="14c80d99942faf48" providerId="LiveId" clId="{C81A8C55-7408-44F0-B8D2-624752BE1B14}" dt="2023-10-12T10:55:27.501" v="2172" actId="20577"/>
          <ac:spMkLst>
            <pc:docMk/>
            <pc:sldMk cId="1593667760" sldId="314"/>
            <ac:spMk id="3" creationId="{00709862-4346-4119-833E-90F31F77A16C}"/>
          </ac:spMkLst>
        </pc:spChg>
        <pc:picChg chg="mod">
          <ac:chgData name="하영 장" userId="14c80d99942faf48" providerId="LiveId" clId="{C81A8C55-7408-44F0-B8D2-624752BE1B14}" dt="2023-10-12T10:47:28.580" v="1849" actId="14826"/>
          <ac:picMkLst>
            <pc:docMk/>
            <pc:sldMk cId="1593667760" sldId="314"/>
            <ac:picMk id="7" creationId="{1FFACD99-5960-48A3-9437-18208B1564AC}"/>
          </ac:picMkLst>
        </pc:picChg>
        <pc:picChg chg="mod">
          <ac:chgData name="하영 장" userId="14c80d99942faf48" providerId="LiveId" clId="{C81A8C55-7408-44F0-B8D2-624752BE1B14}" dt="2023-10-12T10:47:39.601" v="1850" actId="14826"/>
          <ac:picMkLst>
            <pc:docMk/>
            <pc:sldMk cId="1593667760" sldId="314"/>
            <ac:picMk id="8" creationId="{A5BF031D-4D83-431A-B029-C66088B4B264}"/>
          </ac:picMkLst>
        </pc:picChg>
        <pc:picChg chg="mod">
          <ac:chgData name="하영 장" userId="14c80d99942faf48" providerId="LiveId" clId="{C81A8C55-7408-44F0-B8D2-624752BE1B14}" dt="2023-10-12T10:48:04.682" v="1851" actId="14826"/>
          <ac:picMkLst>
            <pc:docMk/>
            <pc:sldMk cId="1593667760" sldId="314"/>
            <ac:picMk id="9" creationId="{77859F56-ADFF-48B7-B5A0-7C09AA630366}"/>
          </ac:picMkLst>
        </pc:picChg>
      </pc:sldChg>
      <pc:sldChg chg="addSp delSp modSp add mod">
        <pc:chgData name="하영 장" userId="14c80d99942faf48" providerId="LiveId" clId="{C81A8C55-7408-44F0-B8D2-624752BE1B14}" dt="2023-10-12T09:46:22.414" v="53" actId="931"/>
        <pc:sldMkLst>
          <pc:docMk/>
          <pc:sldMk cId="1273133433" sldId="315"/>
        </pc:sldMkLst>
        <pc:picChg chg="add mod">
          <ac:chgData name="하영 장" userId="14c80d99942faf48" providerId="LiveId" clId="{C81A8C55-7408-44F0-B8D2-624752BE1B14}" dt="2023-10-12T09:46:22.414" v="53" actId="931"/>
          <ac:picMkLst>
            <pc:docMk/>
            <pc:sldMk cId="1273133433" sldId="315"/>
            <ac:picMk id="3" creationId="{8F54C156-BA57-9467-4EEE-BDD53A9AD342}"/>
          </ac:picMkLst>
        </pc:picChg>
        <pc:picChg chg="del mod">
          <ac:chgData name="하영 장" userId="14c80d99942faf48" providerId="LiveId" clId="{C81A8C55-7408-44F0-B8D2-624752BE1B14}" dt="2023-10-12T09:46:15.210" v="52" actId="478"/>
          <ac:picMkLst>
            <pc:docMk/>
            <pc:sldMk cId="1273133433" sldId="315"/>
            <ac:picMk id="7" creationId="{D4EA8572-A02D-FB6A-CB06-7D3BE2DAD9B5}"/>
          </ac:picMkLst>
        </pc:picChg>
      </pc:sldChg>
      <pc:sldChg chg="addSp delSp modSp add mod">
        <pc:chgData name="하영 장" userId="14c80d99942faf48" providerId="LiveId" clId="{C81A8C55-7408-44F0-B8D2-624752BE1B14}" dt="2023-10-12T09:48:29.470" v="61" actId="931"/>
        <pc:sldMkLst>
          <pc:docMk/>
          <pc:sldMk cId="2729220433" sldId="316"/>
        </pc:sldMkLst>
        <pc:picChg chg="del">
          <ac:chgData name="하영 장" userId="14c80d99942faf48" providerId="LiveId" clId="{C81A8C55-7408-44F0-B8D2-624752BE1B14}" dt="2023-10-12T09:46:40.831" v="56" actId="478"/>
          <ac:picMkLst>
            <pc:docMk/>
            <pc:sldMk cId="2729220433" sldId="316"/>
            <ac:picMk id="3" creationId="{8F54C156-BA57-9467-4EEE-BDD53A9AD342}"/>
          </ac:picMkLst>
        </pc:picChg>
        <pc:picChg chg="add del mod">
          <ac:chgData name="하영 장" userId="14c80d99942faf48" providerId="LiveId" clId="{C81A8C55-7408-44F0-B8D2-624752BE1B14}" dt="2023-10-12T09:48:24.090" v="60" actId="478"/>
          <ac:picMkLst>
            <pc:docMk/>
            <pc:sldMk cId="2729220433" sldId="316"/>
            <ac:picMk id="4" creationId="{F3E34201-30D3-158E-624F-79668E724BFB}"/>
          </ac:picMkLst>
        </pc:picChg>
        <pc:picChg chg="add mod">
          <ac:chgData name="하영 장" userId="14c80d99942faf48" providerId="LiveId" clId="{C81A8C55-7408-44F0-B8D2-624752BE1B14}" dt="2023-10-12T09:48:29.470" v="61" actId="931"/>
          <ac:picMkLst>
            <pc:docMk/>
            <pc:sldMk cId="2729220433" sldId="316"/>
            <ac:picMk id="7" creationId="{59C63274-2BCF-F62D-81B6-AD5253CF94D7}"/>
          </ac:picMkLst>
        </pc:picChg>
      </pc:sldChg>
      <pc:sldChg chg="addSp delSp modSp add mod">
        <pc:chgData name="하영 장" userId="14c80d99942faf48" providerId="LiveId" clId="{C81A8C55-7408-44F0-B8D2-624752BE1B14}" dt="2023-10-12T09:46:59.880" v="59" actId="931"/>
        <pc:sldMkLst>
          <pc:docMk/>
          <pc:sldMk cId="1108610602" sldId="317"/>
        </pc:sldMkLst>
        <pc:picChg chg="del">
          <ac:chgData name="하영 장" userId="14c80d99942faf48" providerId="LiveId" clId="{C81A8C55-7408-44F0-B8D2-624752BE1B14}" dt="2023-10-12T09:46:51.369" v="58" actId="478"/>
          <ac:picMkLst>
            <pc:docMk/>
            <pc:sldMk cId="1108610602" sldId="317"/>
            <ac:picMk id="3" creationId="{8F54C156-BA57-9467-4EEE-BDD53A9AD342}"/>
          </ac:picMkLst>
        </pc:picChg>
        <pc:picChg chg="add mod">
          <ac:chgData name="하영 장" userId="14c80d99942faf48" providerId="LiveId" clId="{C81A8C55-7408-44F0-B8D2-624752BE1B14}" dt="2023-10-12T09:46:59.880" v="59" actId="931"/>
          <ac:picMkLst>
            <pc:docMk/>
            <pc:sldMk cId="1108610602" sldId="317"/>
            <ac:picMk id="4" creationId="{06D205B1-15A9-AC96-278D-BC0EF2059226}"/>
          </ac:picMkLst>
        </pc:picChg>
      </pc:sldChg>
      <pc:sldChg chg="addSp delSp modSp add mod modClrScheme chgLayout">
        <pc:chgData name="하영 장" userId="14c80d99942faf48" providerId="LiveId" clId="{C81A8C55-7408-44F0-B8D2-624752BE1B14}" dt="2023-10-12T10:49:02.361" v="1855" actId="26606"/>
        <pc:sldMkLst>
          <pc:docMk/>
          <pc:sldMk cId="11645427" sldId="318"/>
        </pc:sldMkLst>
        <pc:spChg chg="mod">
          <ac:chgData name="하영 장" userId="14c80d99942faf48" providerId="LiveId" clId="{C81A8C55-7408-44F0-B8D2-624752BE1B14}" dt="2023-10-12T10:49:02.361" v="1855" actId="26606"/>
          <ac:spMkLst>
            <pc:docMk/>
            <pc:sldMk cId="11645427" sldId="318"/>
            <ac:spMk id="122" creationId="{5F4BBB6B-6E50-453D-9189-19A27B2B27D7}"/>
          </ac:spMkLst>
        </pc:spChg>
        <pc:spChg chg="add del mod">
          <ac:chgData name="하영 장" userId="14c80d99942faf48" providerId="LiveId" clId="{C81A8C55-7408-44F0-B8D2-624752BE1B14}" dt="2023-10-12T10:49:02.361" v="1855" actId="26606"/>
          <ac:spMkLst>
            <pc:docMk/>
            <pc:sldMk cId="11645427" sldId="318"/>
            <ac:spMk id="127" creationId="{CD8755B1-DA39-5499-9F2D-999A8881D7C4}"/>
          </ac:spMkLst>
        </pc:spChg>
        <pc:spChg chg="add del mod">
          <ac:chgData name="하영 장" userId="14c80d99942faf48" providerId="LiveId" clId="{C81A8C55-7408-44F0-B8D2-624752BE1B14}" dt="2023-10-12T10:49:02.361" v="1855" actId="26606"/>
          <ac:spMkLst>
            <pc:docMk/>
            <pc:sldMk cId="11645427" sldId="318"/>
            <ac:spMk id="129" creationId="{79E7709A-B7EE-7787-644C-A3F30B7D0FED}"/>
          </ac:spMkLst>
        </pc:spChg>
        <pc:spChg chg="add del mod">
          <ac:chgData name="하영 장" userId="14c80d99942faf48" providerId="LiveId" clId="{C81A8C55-7408-44F0-B8D2-624752BE1B14}" dt="2023-10-12T10:49:02.361" v="1855" actId="26606"/>
          <ac:spMkLst>
            <pc:docMk/>
            <pc:sldMk cId="11645427" sldId="318"/>
            <ac:spMk id="131" creationId="{EAC7DDA5-C9E5-4602-9263-19135A1877D4}"/>
          </ac:spMkLst>
        </pc:spChg>
        <pc:picChg chg="add del mod">
          <ac:chgData name="하영 장" userId="14c80d99942faf48" providerId="LiveId" clId="{C81A8C55-7408-44F0-B8D2-624752BE1B14}" dt="2023-10-12T09:59:32.487" v="113" actId="478"/>
          <ac:picMkLst>
            <pc:docMk/>
            <pc:sldMk cId="11645427" sldId="318"/>
            <ac:picMk id="3" creationId="{DD8BB4D6-1272-6197-83AE-4F777959A909}"/>
          </ac:picMkLst>
        </pc:picChg>
        <pc:picChg chg="mod">
          <ac:chgData name="하영 장" userId="14c80d99942faf48" providerId="LiveId" clId="{C81A8C55-7408-44F0-B8D2-624752BE1B14}" dt="2023-10-12T10:49:02.361" v="1855" actId="26606"/>
          <ac:picMkLst>
            <pc:docMk/>
            <pc:sldMk cId="11645427" sldId="318"/>
            <ac:picMk id="5" creationId="{E1D0B9CD-9B7A-4A55-904D-E920F3DF97F0}"/>
          </ac:picMkLst>
        </pc:picChg>
      </pc:sldChg>
      <pc:sldChg chg="modSp add mod">
        <pc:chgData name="하영 장" userId="14c80d99942faf48" providerId="LiveId" clId="{C81A8C55-7408-44F0-B8D2-624752BE1B14}" dt="2023-10-12T10:05:51.748" v="244" actId="14826"/>
        <pc:sldMkLst>
          <pc:docMk/>
          <pc:sldMk cId="140717255" sldId="319"/>
        </pc:sldMkLst>
        <pc:spChg chg="mod">
          <ac:chgData name="하영 장" userId="14c80d99942faf48" providerId="LiveId" clId="{C81A8C55-7408-44F0-B8D2-624752BE1B14}" dt="2023-10-12T10:05:26.583" v="243" actId="20577"/>
          <ac:spMkLst>
            <pc:docMk/>
            <pc:sldMk cId="140717255" sldId="319"/>
            <ac:spMk id="122" creationId="{5F4BBB6B-6E50-453D-9189-19A27B2B27D7}"/>
          </ac:spMkLst>
        </pc:spChg>
        <pc:picChg chg="mod">
          <ac:chgData name="하영 장" userId="14c80d99942faf48" providerId="LiveId" clId="{C81A8C55-7408-44F0-B8D2-624752BE1B14}" dt="2023-10-12T10:05:51.748" v="244" actId="14826"/>
          <ac:picMkLst>
            <pc:docMk/>
            <pc:sldMk cId="140717255" sldId="319"/>
            <ac:picMk id="5" creationId="{E1D0B9CD-9B7A-4A55-904D-E920F3DF97F0}"/>
          </ac:picMkLst>
        </pc:picChg>
      </pc:sldChg>
      <pc:sldChg chg="modSp add mod">
        <pc:chgData name="하영 장" userId="14c80d99942faf48" providerId="LiveId" clId="{C81A8C55-7408-44F0-B8D2-624752BE1B14}" dt="2023-10-12T10:06:50.051" v="267" actId="14826"/>
        <pc:sldMkLst>
          <pc:docMk/>
          <pc:sldMk cId="2521516052" sldId="320"/>
        </pc:sldMkLst>
        <pc:spChg chg="mod">
          <ac:chgData name="하영 장" userId="14c80d99942faf48" providerId="LiveId" clId="{C81A8C55-7408-44F0-B8D2-624752BE1B14}" dt="2023-10-12T10:06:18.671" v="265" actId="20577"/>
          <ac:spMkLst>
            <pc:docMk/>
            <pc:sldMk cId="2521516052" sldId="320"/>
            <ac:spMk id="122" creationId="{5F4BBB6B-6E50-453D-9189-19A27B2B27D7}"/>
          </ac:spMkLst>
        </pc:spChg>
        <pc:picChg chg="mod">
          <ac:chgData name="하영 장" userId="14c80d99942faf48" providerId="LiveId" clId="{C81A8C55-7408-44F0-B8D2-624752BE1B14}" dt="2023-10-12T10:06:50.051" v="267" actId="14826"/>
          <ac:picMkLst>
            <pc:docMk/>
            <pc:sldMk cId="2521516052" sldId="320"/>
            <ac:picMk id="5" creationId="{E1D0B9CD-9B7A-4A55-904D-E920F3DF97F0}"/>
          </ac:picMkLst>
        </pc:picChg>
      </pc:sldChg>
      <pc:sldChg chg="addSp modSp add mod">
        <pc:chgData name="하영 장" userId="14c80d99942faf48" providerId="LiveId" clId="{C81A8C55-7408-44F0-B8D2-624752BE1B14}" dt="2023-10-12T10:15:02.133" v="454" actId="1076"/>
        <pc:sldMkLst>
          <pc:docMk/>
          <pc:sldMk cId="2781702367" sldId="321"/>
        </pc:sldMkLst>
        <pc:spChg chg="add mod">
          <ac:chgData name="하영 장" userId="14c80d99942faf48" providerId="LiveId" clId="{C81A8C55-7408-44F0-B8D2-624752BE1B14}" dt="2023-10-12T10:14:40.576" v="451" actId="14826"/>
          <ac:spMkLst>
            <pc:docMk/>
            <pc:sldMk cId="2781702367" sldId="321"/>
            <ac:spMk id="2" creationId="{F2A4B694-17A7-5C05-23A3-E4661E7C2023}"/>
          </ac:spMkLst>
        </pc:spChg>
        <pc:spChg chg="mod">
          <ac:chgData name="하영 장" userId="14c80d99942faf48" providerId="LiveId" clId="{C81A8C55-7408-44F0-B8D2-624752BE1B14}" dt="2023-10-12T10:15:02.133" v="454" actId="1076"/>
          <ac:spMkLst>
            <pc:docMk/>
            <pc:sldMk cId="2781702367" sldId="321"/>
            <ac:spMk id="3" creationId="{5A25A76F-8510-42C8-9448-9AA67E1E5548}"/>
          </ac:spMkLst>
        </pc:spChg>
        <pc:picChg chg="mod">
          <ac:chgData name="하영 장" userId="14c80d99942faf48" providerId="LiveId" clId="{C81A8C55-7408-44F0-B8D2-624752BE1B14}" dt="2023-10-12T10:14:40.576" v="451" actId="14826"/>
          <ac:picMkLst>
            <pc:docMk/>
            <pc:sldMk cId="2781702367" sldId="321"/>
            <ac:picMk id="100" creationId="{BEFE2176-37D6-418A-AD49-4B0D396F24CC}"/>
          </ac:picMkLst>
        </pc:picChg>
      </pc:sldChg>
      <pc:sldChg chg="addSp delSp modSp add mod">
        <pc:chgData name="하영 장" userId="14c80d99942faf48" providerId="LiveId" clId="{C81A8C55-7408-44F0-B8D2-624752BE1B14}" dt="2023-10-12T10:52:33.827" v="1904" actId="1076"/>
        <pc:sldMkLst>
          <pc:docMk/>
          <pc:sldMk cId="1205601809" sldId="322"/>
        </pc:sldMkLst>
        <pc:spChg chg="add mod">
          <ac:chgData name="하영 장" userId="14c80d99942faf48" providerId="LiveId" clId="{C81A8C55-7408-44F0-B8D2-624752BE1B14}" dt="2023-10-12T10:31:15.758" v="713" actId="20577"/>
          <ac:spMkLst>
            <pc:docMk/>
            <pc:sldMk cId="1205601809" sldId="322"/>
            <ac:spMk id="3" creationId="{99A36AC1-3D98-9021-732B-950F018AF2D9}"/>
          </ac:spMkLst>
        </pc:spChg>
        <pc:spChg chg="add mod">
          <ac:chgData name="하영 장" userId="14c80d99942faf48" providerId="LiveId" clId="{C81A8C55-7408-44F0-B8D2-624752BE1B14}" dt="2023-10-12T10:42:17.045" v="1841" actId="20577"/>
          <ac:spMkLst>
            <pc:docMk/>
            <pc:sldMk cId="1205601809" sldId="322"/>
            <ac:spMk id="4" creationId="{99A5ADE4-E0D7-3175-F48D-07A07BC2B66A}"/>
          </ac:spMkLst>
        </pc:spChg>
        <pc:spChg chg="mod">
          <ac:chgData name="하영 장" userId="14c80d99942faf48" providerId="LiveId" clId="{C81A8C55-7408-44F0-B8D2-624752BE1B14}" dt="2023-10-12T10:41:59.735" v="1779" actId="20577"/>
          <ac:spMkLst>
            <pc:docMk/>
            <pc:sldMk cId="1205601809" sldId="322"/>
            <ac:spMk id="7" creationId="{45B36440-3DEC-4F27-8200-5E2BE47921E3}"/>
          </ac:spMkLst>
        </pc:spChg>
        <pc:spChg chg="mod">
          <ac:chgData name="하영 장" userId="14c80d99942faf48" providerId="LiveId" clId="{C81A8C55-7408-44F0-B8D2-624752BE1B14}" dt="2023-10-12T10:35:51.389" v="1216" actId="1076"/>
          <ac:spMkLst>
            <pc:docMk/>
            <pc:sldMk cId="1205601809" sldId="322"/>
            <ac:spMk id="8" creationId="{7639E5F3-7FFE-430A-BE10-90ED44392D33}"/>
          </ac:spMkLst>
        </pc:spChg>
        <pc:spChg chg="del">
          <ac:chgData name="하영 장" userId="14c80d99942faf48" providerId="LiveId" clId="{C81A8C55-7408-44F0-B8D2-624752BE1B14}" dt="2023-10-12T10:27:52.861" v="511" actId="478"/>
          <ac:spMkLst>
            <pc:docMk/>
            <pc:sldMk cId="1205601809" sldId="322"/>
            <ac:spMk id="49" creationId="{87D5B6DC-6F7E-E464-36BD-0273887E3E2C}"/>
          </ac:spMkLst>
        </pc:spChg>
        <pc:spChg chg="del">
          <ac:chgData name="하영 장" userId="14c80d99942faf48" providerId="LiveId" clId="{C81A8C55-7408-44F0-B8D2-624752BE1B14}" dt="2023-10-12T10:26:53.101" v="501" actId="478"/>
          <ac:spMkLst>
            <pc:docMk/>
            <pc:sldMk cId="1205601809" sldId="322"/>
            <ac:spMk id="52" creationId="{C272C463-44E1-3839-6CB1-AB1C5CD002C6}"/>
          </ac:spMkLst>
        </pc:spChg>
        <pc:spChg chg="del">
          <ac:chgData name="하영 장" userId="14c80d99942faf48" providerId="LiveId" clId="{C81A8C55-7408-44F0-B8D2-624752BE1B14}" dt="2023-10-12T10:26:53.101" v="501" actId="478"/>
          <ac:spMkLst>
            <pc:docMk/>
            <pc:sldMk cId="1205601809" sldId="322"/>
            <ac:spMk id="55" creationId="{F8122DFF-B44E-7CE0-4530-073FEFAA4F33}"/>
          </ac:spMkLst>
        </pc:spChg>
        <pc:spChg chg="del">
          <ac:chgData name="하영 장" userId="14c80d99942faf48" providerId="LiveId" clId="{C81A8C55-7408-44F0-B8D2-624752BE1B14}" dt="2023-10-12T10:26:53.101" v="501" actId="478"/>
          <ac:spMkLst>
            <pc:docMk/>
            <pc:sldMk cId="1205601809" sldId="322"/>
            <ac:spMk id="58" creationId="{AD581A92-29DF-C78F-74CA-880DB3704836}"/>
          </ac:spMkLst>
        </pc:spChg>
        <pc:spChg chg="del">
          <ac:chgData name="하영 장" userId="14c80d99942faf48" providerId="LiveId" clId="{C81A8C55-7408-44F0-B8D2-624752BE1B14}" dt="2023-10-12T10:27:52.861" v="511" actId="478"/>
          <ac:spMkLst>
            <pc:docMk/>
            <pc:sldMk cId="1205601809" sldId="322"/>
            <ac:spMk id="133" creationId="{284B05BF-31CE-EE47-00D6-0BBB69AF7DE8}"/>
          </ac:spMkLst>
        </pc:spChg>
        <pc:spChg chg="del">
          <ac:chgData name="하영 장" userId="14c80d99942faf48" providerId="LiveId" clId="{C81A8C55-7408-44F0-B8D2-624752BE1B14}" dt="2023-10-12T10:26:53.101" v="501" actId="478"/>
          <ac:spMkLst>
            <pc:docMk/>
            <pc:sldMk cId="1205601809" sldId="322"/>
            <ac:spMk id="134" creationId="{55C78F3A-A867-3A1E-BC36-E375C50CF73A}"/>
          </ac:spMkLst>
        </pc:spChg>
        <pc:spChg chg="del">
          <ac:chgData name="하영 장" userId="14c80d99942faf48" providerId="LiveId" clId="{C81A8C55-7408-44F0-B8D2-624752BE1B14}" dt="2023-10-12T10:26:53.101" v="501" actId="478"/>
          <ac:spMkLst>
            <pc:docMk/>
            <pc:sldMk cId="1205601809" sldId="322"/>
            <ac:spMk id="135" creationId="{1A998408-246D-ABB0-1F51-D2316A8ED3F3}"/>
          </ac:spMkLst>
        </pc:spChg>
        <pc:spChg chg="del">
          <ac:chgData name="하영 장" userId="14c80d99942faf48" providerId="LiveId" clId="{C81A8C55-7408-44F0-B8D2-624752BE1B14}" dt="2023-10-12T10:26:53.101" v="501" actId="478"/>
          <ac:spMkLst>
            <pc:docMk/>
            <pc:sldMk cId="1205601809" sldId="322"/>
            <ac:spMk id="136" creationId="{5F3EFDA4-5959-A5B1-52B3-BD0484EE887A}"/>
          </ac:spMkLst>
        </pc:spChg>
        <pc:picChg chg="mod">
          <ac:chgData name="하영 장" userId="14c80d99942faf48" providerId="LiveId" clId="{C81A8C55-7408-44F0-B8D2-624752BE1B14}" dt="2023-10-12T10:28:05.937" v="515" actId="14100"/>
          <ac:picMkLst>
            <pc:docMk/>
            <pc:sldMk cId="1205601809" sldId="322"/>
            <ac:picMk id="16" creationId="{B806A4C4-C7CE-4DF4-A7D1-9E756F73C410}"/>
          </ac:picMkLst>
        </pc:picChg>
        <pc:picChg chg="add mod">
          <ac:chgData name="하영 장" userId="14c80d99942faf48" providerId="LiveId" clId="{C81A8C55-7408-44F0-B8D2-624752BE1B14}" dt="2023-10-12T10:52:33.827" v="1904" actId="1076"/>
          <ac:picMkLst>
            <pc:docMk/>
            <pc:sldMk cId="1205601809" sldId="322"/>
            <ac:picMk id="24" creationId="{09E2184D-C43C-A562-1DF4-76AA8853D41C}"/>
          </ac:picMkLst>
        </pc:picChg>
        <pc:picChg chg="mod">
          <ac:chgData name="하영 장" userId="14c80d99942faf48" providerId="LiveId" clId="{C81A8C55-7408-44F0-B8D2-624752BE1B14}" dt="2023-10-12T10:28:08.254" v="516" actId="14100"/>
          <ac:picMkLst>
            <pc:docMk/>
            <pc:sldMk cId="1205601809" sldId="322"/>
            <ac:picMk id="48" creationId="{62B85CDD-8F33-190B-1B7C-6A227032747B}"/>
          </ac:picMkLst>
        </pc:picChg>
        <pc:picChg chg="del">
          <ac:chgData name="하영 장" userId="14c80d99942faf48" providerId="LiveId" clId="{C81A8C55-7408-44F0-B8D2-624752BE1B14}" dt="2023-10-12T10:26:53.101" v="501" actId="478"/>
          <ac:picMkLst>
            <pc:docMk/>
            <pc:sldMk cId="1205601809" sldId="322"/>
            <ac:picMk id="51" creationId="{2E3848CD-FE96-7E0E-15B2-57B1247EA972}"/>
          </ac:picMkLst>
        </pc:picChg>
        <pc:picChg chg="del">
          <ac:chgData name="하영 장" userId="14c80d99942faf48" providerId="LiveId" clId="{C81A8C55-7408-44F0-B8D2-624752BE1B14}" dt="2023-10-12T10:26:53.101" v="501" actId="478"/>
          <ac:picMkLst>
            <pc:docMk/>
            <pc:sldMk cId="1205601809" sldId="322"/>
            <ac:picMk id="54" creationId="{12C20867-D4C6-B18D-C23A-D25F6B2A8B94}"/>
          </ac:picMkLst>
        </pc:picChg>
        <pc:picChg chg="del">
          <ac:chgData name="하영 장" userId="14c80d99942faf48" providerId="LiveId" clId="{C81A8C55-7408-44F0-B8D2-624752BE1B14}" dt="2023-10-12T10:26:53.101" v="501" actId="478"/>
          <ac:picMkLst>
            <pc:docMk/>
            <pc:sldMk cId="1205601809" sldId="322"/>
            <ac:picMk id="57" creationId="{0C1C65EA-0716-2869-208E-21637B60EBC0}"/>
          </ac:picMkLst>
        </pc:picChg>
        <pc:inkChg chg="add del">
          <ac:chgData name="하영 장" userId="14c80d99942faf48" providerId="LiveId" clId="{C81A8C55-7408-44F0-B8D2-624752BE1B14}" dt="2023-10-12T10:51:16.647" v="1887" actId="9405"/>
          <ac:inkMkLst>
            <pc:docMk/>
            <pc:sldMk cId="1205601809" sldId="322"/>
            <ac:inkMk id="5" creationId="{2514E381-33B3-71EF-D580-C6AF78844DB7}"/>
          </ac:inkMkLst>
        </pc:inkChg>
        <pc:inkChg chg="add">
          <ac:chgData name="하영 장" userId="14c80d99942faf48" providerId="LiveId" clId="{C81A8C55-7408-44F0-B8D2-624752BE1B14}" dt="2023-10-12T10:51:36.127" v="1888" actId="9405"/>
          <ac:inkMkLst>
            <pc:docMk/>
            <pc:sldMk cId="1205601809" sldId="322"/>
            <ac:inkMk id="6" creationId="{7E97BDB3-3D86-CFCA-FEB5-3747FD3E8419}"/>
          </ac:inkMkLst>
        </pc:inkChg>
        <pc:inkChg chg="add">
          <ac:chgData name="하영 장" userId="14c80d99942faf48" providerId="LiveId" clId="{C81A8C55-7408-44F0-B8D2-624752BE1B14}" dt="2023-10-12T10:51:36.773" v="1889" actId="9405"/>
          <ac:inkMkLst>
            <pc:docMk/>
            <pc:sldMk cId="1205601809" sldId="322"/>
            <ac:inkMk id="9" creationId="{C2A01A03-0D17-B01F-B2F7-110ACBF71700}"/>
          </ac:inkMkLst>
        </pc:inkChg>
        <pc:inkChg chg="add">
          <ac:chgData name="하영 장" userId="14c80d99942faf48" providerId="LiveId" clId="{C81A8C55-7408-44F0-B8D2-624752BE1B14}" dt="2023-10-12T10:51:37.484" v="1890" actId="9405"/>
          <ac:inkMkLst>
            <pc:docMk/>
            <pc:sldMk cId="1205601809" sldId="322"/>
            <ac:inkMk id="10" creationId="{CBF80817-166E-676D-F858-22179076787B}"/>
          </ac:inkMkLst>
        </pc:inkChg>
        <pc:inkChg chg="add">
          <ac:chgData name="하영 장" userId="14c80d99942faf48" providerId="LiveId" clId="{C81A8C55-7408-44F0-B8D2-624752BE1B14}" dt="2023-10-12T10:51:38.171" v="1891" actId="9405"/>
          <ac:inkMkLst>
            <pc:docMk/>
            <pc:sldMk cId="1205601809" sldId="322"/>
            <ac:inkMk id="11" creationId="{B894D90C-FFB2-90F8-CDFB-562C12C18F19}"/>
          </ac:inkMkLst>
        </pc:inkChg>
        <pc:inkChg chg="add">
          <ac:chgData name="하영 장" userId="14c80d99942faf48" providerId="LiveId" clId="{C81A8C55-7408-44F0-B8D2-624752BE1B14}" dt="2023-10-12T10:51:39.081" v="1892" actId="9405"/>
          <ac:inkMkLst>
            <pc:docMk/>
            <pc:sldMk cId="1205601809" sldId="322"/>
            <ac:inkMk id="12" creationId="{621E3B4C-C051-F016-5E2F-8BAC554AEB2F}"/>
          </ac:inkMkLst>
        </pc:inkChg>
        <pc:inkChg chg="add">
          <ac:chgData name="하영 장" userId="14c80d99942faf48" providerId="LiveId" clId="{C81A8C55-7408-44F0-B8D2-624752BE1B14}" dt="2023-10-12T10:51:39.452" v="1893" actId="9405"/>
          <ac:inkMkLst>
            <pc:docMk/>
            <pc:sldMk cId="1205601809" sldId="322"/>
            <ac:inkMk id="13" creationId="{7198F327-4B56-7CA9-2416-97F64ECA2942}"/>
          </ac:inkMkLst>
        </pc:inkChg>
        <pc:inkChg chg="add">
          <ac:chgData name="하영 장" userId="14c80d99942faf48" providerId="LiveId" clId="{C81A8C55-7408-44F0-B8D2-624752BE1B14}" dt="2023-10-12T10:51:39.809" v="1894" actId="9405"/>
          <ac:inkMkLst>
            <pc:docMk/>
            <pc:sldMk cId="1205601809" sldId="322"/>
            <ac:inkMk id="14" creationId="{687E94BE-6BF9-8FCB-0C6C-7D5D226EAB2E}"/>
          </ac:inkMkLst>
        </pc:inkChg>
        <pc:inkChg chg="add">
          <ac:chgData name="하영 장" userId="14c80d99942faf48" providerId="LiveId" clId="{C81A8C55-7408-44F0-B8D2-624752BE1B14}" dt="2023-10-12T10:51:40.557" v="1895" actId="9405"/>
          <ac:inkMkLst>
            <pc:docMk/>
            <pc:sldMk cId="1205601809" sldId="322"/>
            <ac:inkMk id="15" creationId="{F023038B-3A37-2A2D-0FF8-BC30859CB42A}"/>
          </ac:inkMkLst>
        </pc:inkChg>
        <pc:inkChg chg="add">
          <ac:chgData name="하영 장" userId="14c80d99942faf48" providerId="LiveId" clId="{C81A8C55-7408-44F0-B8D2-624752BE1B14}" dt="2023-10-12T10:51:40.898" v="1896" actId="9405"/>
          <ac:inkMkLst>
            <pc:docMk/>
            <pc:sldMk cId="1205601809" sldId="322"/>
            <ac:inkMk id="17" creationId="{3E151713-ADDC-CE49-28FA-9A7496DE6707}"/>
          </ac:inkMkLst>
        </pc:inkChg>
        <pc:inkChg chg="add">
          <ac:chgData name="하영 장" userId="14c80d99942faf48" providerId="LiveId" clId="{C81A8C55-7408-44F0-B8D2-624752BE1B14}" dt="2023-10-12T10:51:41.259" v="1897" actId="9405"/>
          <ac:inkMkLst>
            <pc:docMk/>
            <pc:sldMk cId="1205601809" sldId="322"/>
            <ac:inkMk id="18" creationId="{4D176BB3-0403-ABBA-DFE9-D1C9181E0FC8}"/>
          </ac:inkMkLst>
        </pc:inkChg>
        <pc:inkChg chg="add">
          <ac:chgData name="하영 장" userId="14c80d99942faf48" providerId="LiveId" clId="{C81A8C55-7408-44F0-B8D2-624752BE1B14}" dt="2023-10-12T10:51:46.049" v="1898" actId="9405"/>
          <ac:inkMkLst>
            <pc:docMk/>
            <pc:sldMk cId="1205601809" sldId="322"/>
            <ac:inkMk id="19" creationId="{DE6624AC-C279-92E6-B810-233F07ECCAA5}"/>
          </ac:inkMkLst>
        </pc:inkChg>
        <pc:inkChg chg="add">
          <ac:chgData name="하영 장" userId="14c80d99942faf48" providerId="LiveId" clId="{C81A8C55-7408-44F0-B8D2-624752BE1B14}" dt="2023-10-12T10:51:46.960" v="1899" actId="9405"/>
          <ac:inkMkLst>
            <pc:docMk/>
            <pc:sldMk cId="1205601809" sldId="322"/>
            <ac:inkMk id="20" creationId="{6426C9DA-9A46-D49F-B44F-B2A77830F5C6}"/>
          </ac:inkMkLst>
        </pc:inkChg>
        <pc:inkChg chg="add">
          <ac:chgData name="하영 장" userId="14c80d99942faf48" providerId="LiveId" clId="{C81A8C55-7408-44F0-B8D2-624752BE1B14}" dt="2023-10-12T10:51:47.318" v="1900" actId="9405"/>
          <ac:inkMkLst>
            <pc:docMk/>
            <pc:sldMk cId="1205601809" sldId="322"/>
            <ac:inkMk id="21" creationId="{69E63EB6-0AD2-B361-89E4-D1C6C6C9ECE2}"/>
          </ac:inkMkLst>
        </pc:inkChg>
        <pc:inkChg chg="add del">
          <ac:chgData name="하영 장" userId="14c80d99942faf48" providerId="LiveId" clId="{C81A8C55-7408-44F0-B8D2-624752BE1B14}" dt="2023-10-12T10:51:57.574" v="1902" actId="9405"/>
          <ac:inkMkLst>
            <pc:docMk/>
            <pc:sldMk cId="1205601809" sldId="322"/>
            <ac:inkMk id="22" creationId="{F9966D11-671E-A79C-BC2D-2248A2E528DD}"/>
          </ac:inkMkLst>
        </pc:inkChg>
      </pc:sldChg>
      <pc:sldChg chg="addSp delSp modSp add mod">
        <pc:chgData name="하영 장" userId="14c80d99942faf48" providerId="LiveId" clId="{C81A8C55-7408-44F0-B8D2-624752BE1B14}" dt="2023-10-12T10:52:39.629" v="1906" actId="1076"/>
        <pc:sldMkLst>
          <pc:docMk/>
          <pc:sldMk cId="3450503102" sldId="323"/>
        </pc:sldMkLst>
        <pc:spChg chg="mod">
          <ac:chgData name="하영 장" userId="14c80d99942faf48" providerId="LiveId" clId="{C81A8C55-7408-44F0-B8D2-624752BE1B14}" dt="2023-10-12T10:36:27.406" v="1241" actId="20577"/>
          <ac:spMkLst>
            <pc:docMk/>
            <pc:sldMk cId="3450503102" sldId="323"/>
            <ac:spMk id="3" creationId="{99A36AC1-3D98-9021-732B-950F018AF2D9}"/>
          </ac:spMkLst>
        </pc:spChg>
        <pc:spChg chg="del mod">
          <ac:chgData name="하영 장" userId="14c80d99942faf48" providerId="LiveId" clId="{C81A8C55-7408-44F0-B8D2-624752BE1B14}" dt="2023-10-12T10:36:54.601" v="1278" actId="478"/>
          <ac:spMkLst>
            <pc:docMk/>
            <pc:sldMk cId="3450503102" sldId="323"/>
            <ac:spMk id="4" creationId="{99A5ADE4-E0D7-3175-F48D-07A07BC2B66A}"/>
          </ac:spMkLst>
        </pc:spChg>
        <pc:spChg chg="mod">
          <ac:chgData name="하영 장" userId="14c80d99942faf48" providerId="LiveId" clId="{C81A8C55-7408-44F0-B8D2-624752BE1B14}" dt="2023-10-12T10:35:01.897" v="1151" actId="20577"/>
          <ac:spMkLst>
            <pc:docMk/>
            <pc:sldMk cId="3450503102" sldId="323"/>
            <ac:spMk id="7" creationId="{45B36440-3DEC-4F27-8200-5E2BE47921E3}"/>
          </ac:spMkLst>
        </pc:spChg>
        <pc:spChg chg="mod">
          <ac:chgData name="하영 장" userId="14c80d99942faf48" providerId="LiveId" clId="{C81A8C55-7408-44F0-B8D2-624752BE1B14}" dt="2023-10-12T10:34:01.792" v="998" actId="20577"/>
          <ac:spMkLst>
            <pc:docMk/>
            <pc:sldMk cId="3450503102" sldId="323"/>
            <ac:spMk id="8" creationId="{7639E5F3-7FFE-430A-BE10-90ED44392D33}"/>
          </ac:spMkLst>
        </pc:spChg>
        <pc:spChg chg="add del mod">
          <ac:chgData name="하영 장" userId="14c80d99942faf48" providerId="LiveId" clId="{C81A8C55-7408-44F0-B8D2-624752BE1B14}" dt="2023-10-12T10:33:34.534" v="977" actId="478"/>
          <ac:spMkLst>
            <pc:docMk/>
            <pc:sldMk cId="3450503102" sldId="323"/>
            <ac:spMk id="10" creationId="{8E9B489D-4463-0E4F-9247-06A9A75F0692}"/>
          </ac:spMkLst>
        </pc:spChg>
        <pc:spChg chg="add mod">
          <ac:chgData name="하영 장" userId="14c80d99942faf48" providerId="LiveId" clId="{C81A8C55-7408-44F0-B8D2-624752BE1B14}" dt="2023-10-12T10:37:49.710" v="1418" actId="20577"/>
          <ac:spMkLst>
            <pc:docMk/>
            <pc:sldMk cId="3450503102" sldId="323"/>
            <ac:spMk id="11" creationId="{85105674-F185-6C5F-482A-746B738DB5C3}"/>
          </ac:spMkLst>
        </pc:spChg>
        <pc:spChg chg="add del mod">
          <ac:chgData name="하영 장" userId="14c80d99942faf48" providerId="LiveId" clId="{C81A8C55-7408-44F0-B8D2-624752BE1B14}" dt="2023-10-12T10:37:55.236" v="1420"/>
          <ac:spMkLst>
            <pc:docMk/>
            <pc:sldMk cId="3450503102" sldId="323"/>
            <ac:spMk id="12" creationId="{2509827C-A087-D891-00A3-61438C8C4C7B}"/>
          </ac:spMkLst>
        </pc:spChg>
        <pc:picChg chg="add mod">
          <ac:chgData name="하영 장" userId="14c80d99942faf48" providerId="LiveId" clId="{C81A8C55-7408-44F0-B8D2-624752BE1B14}" dt="2023-10-12T10:33:56.904" v="984" actId="14100"/>
          <ac:picMkLst>
            <pc:docMk/>
            <pc:sldMk cId="3450503102" sldId="323"/>
            <ac:picMk id="5" creationId="{B408D32E-1096-9FE0-1441-FA5524FC6917}"/>
          </ac:picMkLst>
        </pc:picChg>
        <pc:picChg chg="add mod">
          <ac:chgData name="하영 장" userId="14c80d99942faf48" providerId="LiveId" clId="{C81A8C55-7408-44F0-B8D2-624752BE1B14}" dt="2023-10-12T10:33:50.127" v="983" actId="1076"/>
          <ac:picMkLst>
            <pc:docMk/>
            <pc:sldMk cId="3450503102" sldId="323"/>
            <ac:picMk id="6" creationId="{FA245DFC-3F3B-89DC-2D2A-FF3913A239AA}"/>
          </ac:picMkLst>
        </pc:picChg>
        <pc:picChg chg="add mod">
          <ac:chgData name="하영 장" userId="14c80d99942faf48" providerId="LiveId" clId="{C81A8C55-7408-44F0-B8D2-624752BE1B14}" dt="2023-10-12T10:52:39.629" v="1906" actId="1076"/>
          <ac:picMkLst>
            <pc:docMk/>
            <pc:sldMk cId="3450503102" sldId="323"/>
            <ac:picMk id="14" creationId="{F666C04A-7357-0579-1845-97966CE43383}"/>
          </ac:picMkLst>
        </pc:picChg>
        <pc:picChg chg="del">
          <ac:chgData name="하영 장" userId="14c80d99942faf48" providerId="LiveId" clId="{C81A8C55-7408-44F0-B8D2-624752BE1B14}" dt="2023-10-12T10:33:33.066" v="976" actId="478"/>
          <ac:picMkLst>
            <pc:docMk/>
            <pc:sldMk cId="3450503102" sldId="323"/>
            <ac:picMk id="16" creationId="{B806A4C4-C7CE-4DF4-A7D1-9E756F73C410}"/>
          </ac:picMkLst>
        </pc:picChg>
        <pc:picChg chg="del">
          <ac:chgData name="하영 장" userId="14c80d99942faf48" providerId="LiveId" clId="{C81A8C55-7408-44F0-B8D2-624752BE1B14}" dt="2023-10-12T10:33:35.166" v="978" actId="478"/>
          <ac:picMkLst>
            <pc:docMk/>
            <pc:sldMk cId="3450503102" sldId="323"/>
            <ac:picMk id="48" creationId="{62B85CDD-8F33-190B-1B7C-6A227032747B}"/>
          </ac:picMkLst>
        </pc:picChg>
      </pc:sldChg>
      <pc:sldChg chg="addSp delSp modSp add mod">
        <pc:chgData name="하영 장" userId="14c80d99942faf48" providerId="LiveId" clId="{C81A8C55-7408-44F0-B8D2-624752BE1B14}" dt="2023-10-12T10:52:42.520" v="1908" actId="1076"/>
        <pc:sldMkLst>
          <pc:docMk/>
          <pc:sldMk cId="1371578938" sldId="324"/>
        </pc:sldMkLst>
        <pc:spChg chg="del">
          <ac:chgData name="하영 장" userId="14c80d99942faf48" providerId="LiveId" clId="{C81A8C55-7408-44F0-B8D2-624752BE1B14}" dt="2023-10-12T10:38:07.736" v="1436" actId="478"/>
          <ac:spMkLst>
            <pc:docMk/>
            <pc:sldMk cId="1371578938" sldId="324"/>
            <ac:spMk id="3" creationId="{99A36AC1-3D98-9021-732B-950F018AF2D9}"/>
          </ac:spMkLst>
        </pc:spChg>
        <pc:spChg chg="del mod">
          <ac:chgData name="하영 장" userId="14c80d99942faf48" providerId="LiveId" clId="{C81A8C55-7408-44F0-B8D2-624752BE1B14}" dt="2023-10-12T10:39:11.669" v="1547" actId="478"/>
          <ac:spMkLst>
            <pc:docMk/>
            <pc:sldMk cId="1371578938" sldId="324"/>
            <ac:spMk id="7" creationId="{45B36440-3DEC-4F27-8200-5E2BE47921E3}"/>
          </ac:spMkLst>
        </pc:spChg>
        <pc:spChg chg="mod">
          <ac:chgData name="하영 장" userId="14c80d99942faf48" providerId="LiveId" clId="{C81A8C55-7408-44F0-B8D2-624752BE1B14}" dt="2023-10-12T10:40:20.478" v="1706" actId="1076"/>
          <ac:spMkLst>
            <pc:docMk/>
            <pc:sldMk cId="1371578938" sldId="324"/>
            <ac:spMk id="8" creationId="{7639E5F3-7FFE-430A-BE10-90ED44392D33}"/>
          </ac:spMkLst>
        </pc:spChg>
        <pc:spChg chg="add del mod">
          <ac:chgData name="하영 장" userId="14c80d99942faf48" providerId="LiveId" clId="{C81A8C55-7408-44F0-B8D2-624752BE1B14}" dt="2023-10-12T10:39:15.095" v="1549" actId="478"/>
          <ac:spMkLst>
            <pc:docMk/>
            <pc:sldMk cId="1371578938" sldId="324"/>
            <ac:spMk id="10" creationId="{5780C71B-A40B-D48D-6E75-A15B1196C967}"/>
          </ac:spMkLst>
        </pc:spChg>
        <pc:spChg chg="del">
          <ac:chgData name="하영 장" userId="14c80d99942faf48" providerId="LiveId" clId="{C81A8C55-7408-44F0-B8D2-624752BE1B14}" dt="2023-10-12T10:38:07.736" v="1436" actId="478"/>
          <ac:spMkLst>
            <pc:docMk/>
            <pc:sldMk cId="1371578938" sldId="324"/>
            <ac:spMk id="11" creationId="{85105674-F185-6C5F-482A-746B738DB5C3}"/>
          </ac:spMkLst>
        </pc:spChg>
        <pc:spChg chg="add mod">
          <ac:chgData name="하영 장" userId="14c80d99942faf48" providerId="LiveId" clId="{C81A8C55-7408-44F0-B8D2-624752BE1B14}" dt="2023-10-12T10:41:06.559" v="1761" actId="20577"/>
          <ac:spMkLst>
            <pc:docMk/>
            <pc:sldMk cId="1371578938" sldId="324"/>
            <ac:spMk id="12" creationId="{B1BBF9D3-9AA6-466F-46D9-07AC0117A95C}"/>
          </ac:spMkLst>
        </pc:spChg>
        <pc:picChg chg="add mod">
          <ac:chgData name="하영 장" userId="14c80d99942faf48" providerId="LiveId" clId="{C81A8C55-7408-44F0-B8D2-624752BE1B14}" dt="2023-10-12T10:40:13.331" v="1705" actId="1076"/>
          <ac:picMkLst>
            <pc:docMk/>
            <pc:sldMk cId="1371578938" sldId="324"/>
            <ac:picMk id="4" creationId="{FD7ED200-E310-E3CE-7075-EB7598A139EB}"/>
          </ac:picMkLst>
        </pc:picChg>
        <pc:picChg chg="del">
          <ac:chgData name="하영 장" userId="14c80d99942faf48" providerId="LiveId" clId="{C81A8C55-7408-44F0-B8D2-624752BE1B14}" dt="2023-10-12T10:38:16.019" v="1438" actId="478"/>
          <ac:picMkLst>
            <pc:docMk/>
            <pc:sldMk cId="1371578938" sldId="324"/>
            <ac:picMk id="5" creationId="{B408D32E-1096-9FE0-1441-FA5524FC6917}"/>
          </ac:picMkLst>
        </pc:picChg>
        <pc:picChg chg="del">
          <ac:chgData name="하영 장" userId="14c80d99942faf48" providerId="LiveId" clId="{C81A8C55-7408-44F0-B8D2-624752BE1B14}" dt="2023-10-12T10:38:07.736" v="1436" actId="478"/>
          <ac:picMkLst>
            <pc:docMk/>
            <pc:sldMk cId="1371578938" sldId="324"/>
            <ac:picMk id="6" creationId="{FA245DFC-3F3B-89DC-2D2A-FF3913A239AA}"/>
          </ac:picMkLst>
        </pc:picChg>
        <pc:picChg chg="add mod">
          <ac:chgData name="하영 장" userId="14c80d99942faf48" providerId="LiveId" clId="{C81A8C55-7408-44F0-B8D2-624752BE1B14}" dt="2023-10-12T10:52:42.520" v="1908" actId="1076"/>
          <ac:picMkLst>
            <pc:docMk/>
            <pc:sldMk cId="1371578938" sldId="324"/>
            <ac:picMk id="14" creationId="{CED2E7D9-16C9-6A3E-60C9-50C9F1F45D2D}"/>
          </ac:picMkLst>
        </pc:picChg>
      </pc:sldChg>
      <pc:sldChg chg="modSp add mod">
        <pc:chgData name="하영 장" userId="14c80d99942faf48" providerId="LiveId" clId="{C81A8C55-7408-44F0-B8D2-624752BE1B14}" dt="2023-10-12T10:49:41.522" v="1885" actId="14826"/>
        <pc:sldMkLst>
          <pc:docMk/>
          <pc:sldMk cId="3953078755" sldId="325"/>
        </pc:sldMkLst>
        <pc:spChg chg="mod">
          <ac:chgData name="하영 장" userId="14c80d99942faf48" providerId="LiveId" clId="{C81A8C55-7408-44F0-B8D2-624752BE1B14}" dt="2023-10-12T10:49:27.155" v="1884" actId="20577"/>
          <ac:spMkLst>
            <pc:docMk/>
            <pc:sldMk cId="3953078755" sldId="325"/>
            <ac:spMk id="122" creationId="{5F4BBB6B-6E50-453D-9189-19A27B2B27D7}"/>
          </ac:spMkLst>
        </pc:spChg>
        <pc:picChg chg="mod">
          <ac:chgData name="하영 장" userId="14c80d99942faf48" providerId="LiveId" clId="{C81A8C55-7408-44F0-B8D2-624752BE1B14}" dt="2023-10-12T10:49:41.522" v="1885" actId="14826"/>
          <ac:picMkLst>
            <pc:docMk/>
            <pc:sldMk cId="3953078755" sldId="325"/>
            <ac:picMk id="5" creationId="{E1D0B9CD-9B7A-4A55-904D-E920F3DF97F0}"/>
          </ac:picMkLst>
        </pc:picChg>
      </pc:sldChg>
      <pc:sldChg chg="modSp add mod ord">
        <pc:chgData name="하영 장" userId="14c80d99942faf48" providerId="LiveId" clId="{C81A8C55-7408-44F0-B8D2-624752BE1B14}" dt="2023-10-12T10:59:50.663" v="2941" actId="14826"/>
        <pc:sldMkLst>
          <pc:docMk/>
          <pc:sldMk cId="1407964753" sldId="326"/>
        </pc:sldMkLst>
        <pc:spChg chg="mod">
          <ac:chgData name="하영 장" userId="14c80d99942faf48" providerId="LiveId" clId="{C81A8C55-7408-44F0-B8D2-624752BE1B14}" dt="2023-10-12T10:53:27.504" v="1928" actId="20577"/>
          <ac:spMkLst>
            <pc:docMk/>
            <pc:sldMk cId="1407964753" sldId="326"/>
            <ac:spMk id="2" creationId="{99BD83A0-6E4F-46C9-AF62-0547DEB1BEA2}"/>
          </ac:spMkLst>
        </pc:spChg>
        <pc:spChg chg="mod">
          <ac:chgData name="하영 장" userId="14c80d99942faf48" providerId="LiveId" clId="{C81A8C55-7408-44F0-B8D2-624752BE1B14}" dt="2023-10-12T10:58:42.982" v="2936" actId="113"/>
          <ac:spMkLst>
            <pc:docMk/>
            <pc:sldMk cId="1407964753" sldId="326"/>
            <ac:spMk id="3" creationId="{00709862-4346-4119-833E-90F31F77A16C}"/>
          </ac:spMkLst>
        </pc:spChg>
        <pc:picChg chg="mod">
          <ac:chgData name="하영 장" userId="14c80d99942faf48" providerId="LiveId" clId="{C81A8C55-7408-44F0-B8D2-624752BE1B14}" dt="2023-10-12T10:59:06.396" v="2937" actId="14826"/>
          <ac:picMkLst>
            <pc:docMk/>
            <pc:sldMk cId="1407964753" sldId="326"/>
            <ac:picMk id="7" creationId="{1FFACD99-5960-48A3-9437-18208B1564AC}"/>
          </ac:picMkLst>
        </pc:picChg>
        <pc:picChg chg="mod">
          <ac:chgData name="하영 장" userId="14c80d99942faf48" providerId="LiveId" clId="{C81A8C55-7408-44F0-B8D2-624752BE1B14}" dt="2023-10-12T10:59:30.660" v="2940" actId="14826"/>
          <ac:picMkLst>
            <pc:docMk/>
            <pc:sldMk cId="1407964753" sldId="326"/>
            <ac:picMk id="8" creationId="{A5BF031D-4D83-431A-B029-C66088B4B264}"/>
          </ac:picMkLst>
        </pc:picChg>
        <pc:picChg chg="mod">
          <ac:chgData name="하영 장" userId="14c80d99942faf48" providerId="LiveId" clId="{C81A8C55-7408-44F0-B8D2-624752BE1B14}" dt="2023-10-12T10:59:50.663" v="2941" actId="14826"/>
          <ac:picMkLst>
            <pc:docMk/>
            <pc:sldMk cId="1407964753" sldId="326"/>
            <ac:picMk id="9" creationId="{77859F56-ADFF-48B7-B5A0-7C09AA63036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5B5B776-8102-4606-8421-AB1714982E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0BA256-0A25-47B0-A8C4-E643B3D683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3D5CE3A-B811-46C3-9C2A-D59B7D696A44}" type="datetime1">
              <a:rPr lang="ko-KR" altLang="en-US" smtClean="0">
                <a:latin typeface="+mj-ea"/>
                <a:ea typeface="+mj-ea"/>
              </a:rPr>
              <a:t>2025-05-17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4E7E44-F308-4E93-9BEA-050BCE8E6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B946A4-07F7-4841-BA1F-00A534E90E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059DDD1-FB49-4A7F-8D8C-4A92643E61D9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45358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0:51:36.12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1,'5'0,"0"-1,0 2,0-1,0 1,0 0,-1 0,7 2,-9-2,0 0,0 0,0 0,-1 1,1-1,0 0,-1 1,1 0,-1-1,0 1,1 0,-1-1,0 1,0 0,0 0,0 0,0 0,-1 0,1 3,3 13,-1 1,0-1,-2 1,0 0,-3 22,1-17,2 1,3 33,4 13,-4 0,-5 93,-1-53,2-73,1-1,1 0,2-1,11 45,8 11,-4 0,9 110,22 113,-29-212,11 140,-31-214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0:51:41.2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1 155,'14'0,"15"0,8 0,6 0,10 0,3 0,4 0,-3 0,0 0,-2 0,9 0,23-3,31-4,-6 0</inkml:trace>
  <inkml:trace contextRef="#ctx0" brushRef="#br0" timeOffset="1">3779 42,'24'-6,"17"-4,4-3,-5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0:51:46.04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0:51:46.9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680 7,'0'0,"0"0,0-1,0 1,0 0,0 0,0 0,0-1,0 1,0 0,0 0,0-1,0 1,0 0,0 0,0 0,0-1,-1 1,1 0,0 0,0 0,0-1,0 1,0 0,0 0,-1 0,1 0,0-1,0 1,0 0,0 0,-1 0,1 0,0 0,0 0,0 0,-1 0,1 0,0-1,0 1,-1 0,1 0,0 0,0 0,0 0,-1 0,1 0,0 0,0 0,-1 1,1-1,0 0,0 0,0 0,-1 0,1 0,0 0,-13 12,4 3,1 0,0 1,-10 31,15-39,-133 422,23 15,-91 512,66 13,117-592,21-368,0-1,0 1,1-1,1 0,-1 1,1-1,4 11,6-1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0:51:47.3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441 0,'0'3,"-2"17,-5 24,-8 44,-19 93,-14 66,-9 75,-5 46,4 4,9-17,13-31,6-57,10-57,7-57,6-51,4-43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0:51:36.12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1,'5'0,"0"-1,0 2,0-1,0 1,0 0,-1 0,7 2,-9-2,0 0,0 0,0 0,-1 1,1-1,0 0,-1 1,1 0,-1-1,0 1,1 0,-1-1,0 1,0 0,0 0,0 0,0 0,-1 0,1 3,3 13,-1 1,0-1,-2 1,0 0,-3 22,1-17,2 1,3 33,4 13,-4 0,-5 93,-1-53,2-73,1-1,1 0,2-1,11 45,8 11,-4 0,9 110,22 113,-29-212,11 140,-31-214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0:51:36.771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13,'0'-2,"5"-2,8 0,12 2,21 2,30 3,19 0,20-1,29 0,12 0,-12-2,-23 1,-21-1,-25 0,-24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0:51:37.48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2011 16,'0'0,"0"-1,0 1,-1-1,1 0,0 1,0 0,-1-1,1 1,-1-1,1 1,0-1,-1 1,1 0,-1-1,1 1,-1 0,1-1,-1 1,1 0,-1 0,1 0,-1-1,0 1,1 0,-2 0,-16-3,16 2,-23-1,0 1,0 1,0 2,0 0,-33 7,-124 39,131-32,-87 23,-2-5,-207 23,86-34,-253 27,351-29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0:51:38.16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1820 13,'0'0,"0"-1,-1 1,1-1,0 1,0-1,0 1,-1-1,1 1,0 0,0-1,-1 1,1-1,0 1,-1 0,1-1,-1 1,1 0,0 0,-1-1,1 1,-1 0,1 0,-1-1,1 1,-1 0,1 0,-1 0,0 0,-17-3,14 3,-29-1,0 2,0 2,1 0,-1 2,-37 11,25-6,-49 11,-8 2,-163 16,-690-2,863-36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0:51:39.08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0:51:39.451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  <inkml:trace contextRef="#ctx0" brushRef="#br0" timeOffset="1">1913 210,'33'5,"57"10,68 17,32 10,16 7,-7 3,-6 1,-10-1,-23-3,-19-2,-18-1,-29-8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0:51:36.771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13,'0'-2,"5"-2,8 0,12 2,21 2,30 3,19 0,20-1,29 0,12 0,-12-2,-23 1,-21-1,-25 0,-24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0:51:39.8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0 477,'44'0,"58"0,28 0,-2 0,-21 0,-25 0,-25 0,-18 0,-14 0,-8 0,1-3,-2 0</inkml:trace>
  <inkml:trace contextRef="#ctx0" brushRef="#br0" timeOffset="1">1641 75,'8'-5,"5"-5,4-3,1-3,-2 0,-4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0:51:40.55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0 274,'5'10,"0"-1,0 0,1 0,1 0,-1 0,12 10,-13-15,0 0,0-1,1 1,-1-1,1 0,0-1,0 1,0-1,0 0,0-1,0 0,12 2,54 3,90-5,81-15,-209 12,1266-145,-594 58,610-31,-1086 103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0:51:40.8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0,'0'6,"2"15,5 20,3 18,0-2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0:51:41.2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1 155,'14'0,"15"0,8 0,6 0,10 0,3 0,4 0,-3 0,0 0,-2 0,9 0,23-3,31-4,-6 0</inkml:trace>
  <inkml:trace contextRef="#ctx0" brushRef="#br0" timeOffset="1">3779 42,'24'-6,"17"-4,4-3,-5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0:51:46.04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0:51:46.9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680 7,'0'0,"0"0,0-1,0 1,0 0,0 0,0 0,0-1,0 1,0 0,0 0,0-1,0 1,0 0,0 0,0 0,0-1,-1 1,1 0,0 0,0 0,0-1,0 1,0 0,0 0,-1 0,1 0,0-1,0 1,0 0,0 0,-1 0,1 0,0 0,0 0,0 0,-1 0,1 0,0-1,0 1,-1 0,1 0,0 0,0 0,0 0,-1 0,1 0,0 0,0 0,-1 1,1-1,0 0,0 0,0 0,-1 0,1 0,0 0,-13 12,4 3,1 0,0 1,-10 31,15-39,-133 422,23 15,-91 512,66 13,117-592,21-368,0-1,0 1,1-1,1 0,-1 1,1-1,4 11,6-1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0:51:47.3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441 0,'0'3,"-2"17,-5 24,-8 44,-19 93,-14 66,-9 75,-5 46,4 4,9-17,13-31,6-57,10-57,7-57,6-51,4-43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0:51:37.48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2011 16,'0'0,"0"-1,0 1,-1-1,1 0,0 1,0 0,-1-1,1 1,-1-1,1 1,0-1,-1 1,1 0,-1-1,1 1,-1 0,1-1,-1 1,1 0,-1 0,1 0,-1-1,0 1,1 0,-2 0,-16-3,16 2,-23-1,0 1,0 1,0 2,0 0,-33 7,-124 39,131-32,-87 23,-2-5,-207 23,86-34,-253 27,351-29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0:51:38.16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1820 13,'0'0,"0"-1,-1 1,1-1,0 1,0-1,0 1,-1-1,1 1,0 0,0-1,-1 1,1-1,0 1,-1 0,1-1,-1 1,1 0,0 0,-1-1,1 1,-1 0,1 0,-1-1,1 1,-1 0,1 0,-1 0,0 0,-17-3,14 3,-29-1,0 2,0 2,1 0,-1 2,-37 11,25-6,-49 11,-8 2,-163 16,-690-2,863-36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0:51:39.08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0:51:39.451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  <inkml:trace contextRef="#ctx0" brushRef="#br0" timeOffset="1">1913 210,'33'5,"57"10,68 17,32 10,16 7,-7 3,-6 1,-10-1,-23-3,-19-2,-18-1,-29-8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0:51:39.8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0 477,'44'0,"58"0,28 0,-2 0,-21 0,-25 0,-25 0,-18 0,-14 0,-8 0,1-3,-2 0</inkml:trace>
  <inkml:trace contextRef="#ctx0" brushRef="#br0" timeOffset="1">1641 75,'8'-5,"5"-5,4-3,1-3,-2 0,-4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0:51:40.55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0 274,'5'10,"0"-1,0 0,1 0,1 0,-1 0,12 10,-13-15,0 0,0-1,1 1,-1-1,1 0,0-1,0 1,0-1,0 0,0-1,0 0,12 2,54 3,90-5,81-15,-209 12,1266-145,-594 58,610-31,-1086 103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2T10:51:40.8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0,'0'6,"2"15,5 20,3 18,0-2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B899CE89-86A0-43B2-A971-45310AA3BEB1}" type="datetime1">
              <a:rPr lang="ko-KR" altLang="en-US" smtClean="0"/>
              <a:pPr/>
              <a:t>2025-05-17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E4FAE989-34A2-4477-8CFD-C14743BD7CFB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0978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3935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9946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91374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1773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40991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1047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4092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16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3416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17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33238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1069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9003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2325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3376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10218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22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80272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23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4301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24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665029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25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6777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26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40601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27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0612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28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35517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29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9643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06735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30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53344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31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000007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32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1604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33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048648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34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748738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35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56863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36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62283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37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277693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38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134518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39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6957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925612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40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15135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41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17855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42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58458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43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0133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44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8068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5676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4864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7472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4054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FAE989-34A2-4477-8CFD-C14743BD7CFB}" type="slidenum">
              <a:rPr lang="en-US" altLang="ko-KR" smtClean="0">
                <a:latin typeface="+mj-ea"/>
                <a:ea typeface="+mj-ea"/>
              </a:rPr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8194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7307CE3-0355-4F20-AD39-7B93A99DD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5812" y="2522070"/>
            <a:ext cx="4606621" cy="1533098"/>
          </a:xfrm>
        </p:spPr>
        <p:txBody>
          <a:bodyPr rtlCol="0">
            <a:norm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sz="4000" noProof="0"/>
              <a:t>마스터 제목 스타일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0315525E-2D15-4FC9-89EE-7A1CD46B8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8670" y="4155083"/>
            <a:ext cx="4490112" cy="553395"/>
          </a:xfrm>
        </p:spPr>
        <p:txBody>
          <a:bodyPr rtlCol="0">
            <a:normAutofit/>
          </a:bodyPr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92" name="그림 개체 틀 91">
            <a:extLst>
              <a:ext uri="{FF2B5EF4-FFF2-40B4-BE49-F238E27FC236}">
                <a16:creationId xmlns:a16="http://schemas.microsoft.com/office/drawing/2014/main" id="{E3EE055C-F49C-4345-9B6C-2A3011EB4A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" y="8"/>
            <a:ext cx="12188938" cy="6857992"/>
          </a:xfrm>
          <a:custGeom>
            <a:avLst/>
            <a:gdLst>
              <a:gd name="connsiteX0" fmla="*/ 10789622 w 12188938"/>
              <a:gd name="connsiteY0" fmla="*/ 4110765 h 6857992"/>
              <a:gd name="connsiteX1" fmla="*/ 10793496 w 12188938"/>
              <a:gd name="connsiteY1" fmla="*/ 4192880 h 6857992"/>
              <a:gd name="connsiteX2" fmla="*/ 10789622 w 12188938"/>
              <a:gd name="connsiteY2" fmla="*/ 4110765 h 6857992"/>
              <a:gd name="connsiteX3" fmla="*/ 11430043 w 12188938"/>
              <a:gd name="connsiteY3" fmla="*/ 4107476 h 6857992"/>
              <a:gd name="connsiteX4" fmla="*/ 11480790 w 12188938"/>
              <a:gd name="connsiteY4" fmla="*/ 4171816 h 6857992"/>
              <a:gd name="connsiteX5" fmla="*/ 11430043 w 12188938"/>
              <a:gd name="connsiteY5" fmla="*/ 4107476 h 6857992"/>
              <a:gd name="connsiteX6" fmla="*/ 11643184 w 12188938"/>
              <a:gd name="connsiteY6" fmla="*/ 4107090 h 6857992"/>
              <a:gd name="connsiteX7" fmla="*/ 11643184 w 12188938"/>
              <a:gd name="connsiteY7" fmla="*/ 4186306 h 6857992"/>
              <a:gd name="connsiteX8" fmla="*/ 11643184 w 12188938"/>
              <a:gd name="connsiteY8" fmla="*/ 4107090 h 6857992"/>
              <a:gd name="connsiteX9" fmla="*/ 11084439 w 12188938"/>
              <a:gd name="connsiteY9" fmla="*/ 4104189 h 6857992"/>
              <a:gd name="connsiteX10" fmla="*/ 11088324 w 12188938"/>
              <a:gd name="connsiteY10" fmla="*/ 4196932 h 6857992"/>
              <a:gd name="connsiteX11" fmla="*/ 11084439 w 12188938"/>
              <a:gd name="connsiteY11" fmla="*/ 4104189 h 6857992"/>
              <a:gd name="connsiteX12" fmla="*/ 11977268 w 12188938"/>
              <a:gd name="connsiteY12" fmla="*/ 4064583 h 6857992"/>
              <a:gd name="connsiteX13" fmla="*/ 11957860 w 12188938"/>
              <a:gd name="connsiteY13" fmla="*/ 4157259 h 6857992"/>
              <a:gd name="connsiteX14" fmla="*/ 11977268 w 12188938"/>
              <a:gd name="connsiteY14" fmla="*/ 4064583 h 6857992"/>
              <a:gd name="connsiteX15" fmla="*/ 10164195 w 12188938"/>
              <a:gd name="connsiteY15" fmla="*/ 4056856 h 6857992"/>
              <a:gd name="connsiteX16" fmla="*/ 10164195 w 12188938"/>
              <a:gd name="connsiteY16" fmla="*/ 4150563 h 6857992"/>
              <a:gd name="connsiteX17" fmla="*/ 10164195 w 12188938"/>
              <a:gd name="connsiteY17" fmla="*/ 4056856 h 6857992"/>
              <a:gd name="connsiteX18" fmla="*/ 10470889 w 12188938"/>
              <a:gd name="connsiteY18" fmla="*/ 4053956 h 6857992"/>
              <a:gd name="connsiteX19" fmla="*/ 10447647 w 12188938"/>
              <a:gd name="connsiteY19" fmla="*/ 4147134 h 6857992"/>
              <a:gd name="connsiteX20" fmla="*/ 10470889 w 12188938"/>
              <a:gd name="connsiteY20" fmla="*/ 4053956 h 6857992"/>
              <a:gd name="connsiteX21" fmla="*/ 9577411 w 12188938"/>
              <a:gd name="connsiteY21" fmla="*/ 4039202 h 6857992"/>
              <a:gd name="connsiteX22" fmla="*/ 9496106 w 12188938"/>
              <a:gd name="connsiteY22" fmla="*/ 4104016 h 6857992"/>
              <a:gd name="connsiteX23" fmla="*/ 9577411 w 12188938"/>
              <a:gd name="connsiteY23" fmla="*/ 4039202 h 6857992"/>
              <a:gd name="connsiteX24" fmla="*/ 9818337 w 12188938"/>
              <a:gd name="connsiteY24" fmla="*/ 4024973 h 6857992"/>
              <a:gd name="connsiteX25" fmla="*/ 9872844 w 12188938"/>
              <a:gd name="connsiteY25" fmla="*/ 4096891 h 6857992"/>
              <a:gd name="connsiteX26" fmla="*/ 9818337 w 12188938"/>
              <a:gd name="connsiteY26" fmla="*/ 4024973 h 6857992"/>
              <a:gd name="connsiteX27" fmla="*/ 9255412 w 12188938"/>
              <a:gd name="connsiteY27" fmla="*/ 4021111 h 6857992"/>
              <a:gd name="connsiteX28" fmla="*/ 9236054 w 12188938"/>
              <a:gd name="connsiteY28" fmla="*/ 4114818 h 6857992"/>
              <a:gd name="connsiteX29" fmla="*/ 9255412 w 12188938"/>
              <a:gd name="connsiteY29" fmla="*/ 4021111 h 6857992"/>
              <a:gd name="connsiteX30" fmla="*/ 8755009 w 12188938"/>
              <a:gd name="connsiteY30" fmla="*/ 3985365 h 6857992"/>
              <a:gd name="connsiteX31" fmla="*/ 8758894 w 12188938"/>
              <a:gd name="connsiteY31" fmla="*/ 4064581 h 6857992"/>
              <a:gd name="connsiteX32" fmla="*/ 8755009 w 12188938"/>
              <a:gd name="connsiteY32" fmla="*/ 3985365 h 6857992"/>
              <a:gd name="connsiteX33" fmla="*/ 8954716 w 12188938"/>
              <a:gd name="connsiteY33" fmla="*/ 3983984 h 6857992"/>
              <a:gd name="connsiteX34" fmla="*/ 8966312 w 12188938"/>
              <a:gd name="connsiteY34" fmla="*/ 4076660 h 6857992"/>
              <a:gd name="connsiteX35" fmla="*/ 8954716 w 12188938"/>
              <a:gd name="connsiteY35" fmla="*/ 3983984 h 6857992"/>
              <a:gd name="connsiteX36" fmla="*/ 2444354 w 12188938"/>
              <a:gd name="connsiteY36" fmla="*/ 3954971 h 6857992"/>
              <a:gd name="connsiteX37" fmla="*/ 2444354 w 12188938"/>
              <a:gd name="connsiteY37" fmla="*/ 3962056 h 6857992"/>
              <a:gd name="connsiteX38" fmla="*/ 2444354 w 12188938"/>
              <a:gd name="connsiteY38" fmla="*/ 3954971 h 6857992"/>
              <a:gd name="connsiteX39" fmla="*/ 152046 w 12188938"/>
              <a:gd name="connsiteY39" fmla="*/ 3893917 h 6857992"/>
              <a:gd name="connsiteX40" fmla="*/ 124874 w 12188938"/>
              <a:gd name="connsiteY40" fmla="*/ 3973187 h 6857992"/>
              <a:gd name="connsiteX41" fmla="*/ 152046 w 12188938"/>
              <a:gd name="connsiteY41" fmla="*/ 3893917 h 6857992"/>
              <a:gd name="connsiteX42" fmla="*/ 638431 w 12188938"/>
              <a:gd name="connsiteY42" fmla="*/ 3886118 h 6857992"/>
              <a:gd name="connsiteX43" fmla="*/ 591851 w 12188938"/>
              <a:gd name="connsiteY43" fmla="*/ 3954475 h 6857992"/>
              <a:gd name="connsiteX44" fmla="*/ 638431 w 12188938"/>
              <a:gd name="connsiteY44" fmla="*/ 3886118 h 6857992"/>
              <a:gd name="connsiteX45" fmla="*/ 2020621 w 12188938"/>
              <a:gd name="connsiteY45" fmla="*/ 3879602 h 6857992"/>
              <a:gd name="connsiteX46" fmla="*/ 1970159 w 12188938"/>
              <a:gd name="connsiteY46" fmla="*/ 3940557 h 6857992"/>
              <a:gd name="connsiteX47" fmla="*/ 2020621 w 12188938"/>
              <a:gd name="connsiteY47" fmla="*/ 3879602 h 6857992"/>
              <a:gd name="connsiteX48" fmla="*/ 2665543 w 12188938"/>
              <a:gd name="connsiteY48" fmla="*/ 3875853 h 6857992"/>
              <a:gd name="connsiteX49" fmla="*/ 2715973 w 12188938"/>
              <a:gd name="connsiteY49" fmla="*/ 3943768 h 6857992"/>
              <a:gd name="connsiteX50" fmla="*/ 2665543 w 12188938"/>
              <a:gd name="connsiteY50" fmla="*/ 3875853 h 6857992"/>
              <a:gd name="connsiteX51" fmla="*/ 2354642 w 12188938"/>
              <a:gd name="connsiteY51" fmla="*/ 3875755 h 6857992"/>
              <a:gd name="connsiteX52" fmla="*/ 2331239 w 12188938"/>
              <a:gd name="connsiteY52" fmla="*/ 3957870 h 6857992"/>
              <a:gd name="connsiteX53" fmla="*/ 2354642 w 12188938"/>
              <a:gd name="connsiteY53" fmla="*/ 3875755 h 6857992"/>
              <a:gd name="connsiteX54" fmla="*/ 3277407 w 12188938"/>
              <a:gd name="connsiteY54" fmla="*/ 3871629 h 6857992"/>
              <a:gd name="connsiteX55" fmla="*/ 3196102 w 12188938"/>
              <a:gd name="connsiteY55" fmla="*/ 3936443 h 6857992"/>
              <a:gd name="connsiteX56" fmla="*/ 3277407 w 12188938"/>
              <a:gd name="connsiteY56" fmla="*/ 3871629 h 6857992"/>
              <a:gd name="connsiteX57" fmla="*/ 2934216 w 12188938"/>
              <a:gd name="connsiteY57" fmla="*/ 3870580 h 6857992"/>
              <a:gd name="connsiteX58" fmla="*/ 2918615 w 12188938"/>
              <a:gd name="connsiteY58" fmla="*/ 3963323 h 6857992"/>
              <a:gd name="connsiteX59" fmla="*/ 2934216 w 12188938"/>
              <a:gd name="connsiteY59" fmla="*/ 3870580 h 6857992"/>
              <a:gd name="connsiteX60" fmla="*/ 1438182 w 12188938"/>
              <a:gd name="connsiteY60" fmla="*/ 3868995 h 6857992"/>
              <a:gd name="connsiteX61" fmla="*/ 1438182 w 12188938"/>
              <a:gd name="connsiteY61" fmla="*/ 3947246 h 6857992"/>
              <a:gd name="connsiteX62" fmla="*/ 1438182 w 12188938"/>
              <a:gd name="connsiteY62" fmla="*/ 3868995 h 6857992"/>
              <a:gd name="connsiteX63" fmla="*/ 1765862 w 12188938"/>
              <a:gd name="connsiteY63" fmla="*/ 3862391 h 6857992"/>
              <a:gd name="connsiteX64" fmla="*/ 1738637 w 12188938"/>
              <a:gd name="connsiteY64" fmla="*/ 3951206 h 6857992"/>
              <a:gd name="connsiteX65" fmla="*/ 1765862 w 12188938"/>
              <a:gd name="connsiteY65" fmla="*/ 3862391 h 6857992"/>
              <a:gd name="connsiteX66" fmla="*/ 1154678 w 12188938"/>
              <a:gd name="connsiteY66" fmla="*/ 3861266 h 6857992"/>
              <a:gd name="connsiteX67" fmla="*/ 1154678 w 12188938"/>
              <a:gd name="connsiteY67" fmla="*/ 3939811 h 6857992"/>
              <a:gd name="connsiteX68" fmla="*/ 1154678 w 12188938"/>
              <a:gd name="connsiteY68" fmla="*/ 3861266 h 6857992"/>
              <a:gd name="connsiteX69" fmla="*/ 878722 w 12188938"/>
              <a:gd name="connsiteY69" fmla="*/ 3858367 h 6857992"/>
              <a:gd name="connsiteX70" fmla="*/ 902082 w 12188938"/>
              <a:gd name="connsiteY70" fmla="*/ 3947246 h 6857992"/>
              <a:gd name="connsiteX71" fmla="*/ 878722 w 12188938"/>
              <a:gd name="connsiteY71" fmla="*/ 3858367 h 6857992"/>
              <a:gd name="connsiteX72" fmla="*/ 449757 w 12188938"/>
              <a:gd name="connsiteY72" fmla="*/ 3849853 h 6857992"/>
              <a:gd name="connsiteX73" fmla="*/ 368452 w 12188938"/>
              <a:gd name="connsiteY73" fmla="*/ 3914667 h 6857992"/>
              <a:gd name="connsiteX74" fmla="*/ 449757 w 12188938"/>
              <a:gd name="connsiteY74" fmla="*/ 3849853 h 6857992"/>
              <a:gd name="connsiteX75" fmla="*/ 11651208 w 12188938"/>
              <a:gd name="connsiteY75" fmla="*/ 3796213 h 6857992"/>
              <a:gd name="connsiteX76" fmla="*/ 11600851 w 12188938"/>
              <a:gd name="connsiteY76" fmla="*/ 3856978 h 6857992"/>
              <a:gd name="connsiteX77" fmla="*/ 11651208 w 12188938"/>
              <a:gd name="connsiteY77" fmla="*/ 3796213 h 6857992"/>
              <a:gd name="connsiteX78" fmla="*/ 11969505 w 12188938"/>
              <a:gd name="connsiteY78" fmla="*/ 3789255 h 6857992"/>
              <a:gd name="connsiteX79" fmla="*/ 11946215 w 12188938"/>
              <a:gd name="connsiteY79" fmla="*/ 3878313 h 6857992"/>
              <a:gd name="connsiteX80" fmla="*/ 11969505 w 12188938"/>
              <a:gd name="connsiteY80" fmla="*/ 3789255 h 6857992"/>
              <a:gd name="connsiteX81" fmla="*/ 9892567 w 12188938"/>
              <a:gd name="connsiteY81" fmla="*/ 3764136 h 6857992"/>
              <a:gd name="connsiteX82" fmla="*/ 9900260 w 12188938"/>
              <a:gd name="connsiteY82" fmla="*/ 3767679 h 6857992"/>
              <a:gd name="connsiteX83" fmla="*/ 9892567 w 12188938"/>
              <a:gd name="connsiteY83" fmla="*/ 3764136 h 6857992"/>
              <a:gd name="connsiteX84" fmla="*/ 11015833 w 12188938"/>
              <a:gd name="connsiteY84" fmla="*/ 3747231 h 6857992"/>
              <a:gd name="connsiteX85" fmla="*/ 11008064 w 12188938"/>
              <a:gd name="connsiteY85" fmla="*/ 3829375 h 6857992"/>
              <a:gd name="connsiteX86" fmla="*/ 11015833 w 12188938"/>
              <a:gd name="connsiteY86" fmla="*/ 3747231 h 6857992"/>
              <a:gd name="connsiteX87" fmla="*/ 9713361 w 12188938"/>
              <a:gd name="connsiteY87" fmla="*/ 3736605 h 6857992"/>
              <a:gd name="connsiteX88" fmla="*/ 9717235 w 12188938"/>
              <a:gd name="connsiteY88" fmla="*/ 3818720 h 6857992"/>
              <a:gd name="connsiteX89" fmla="*/ 9713361 w 12188938"/>
              <a:gd name="connsiteY89" fmla="*/ 3736605 h 6857992"/>
              <a:gd name="connsiteX90" fmla="*/ 10638051 w 12188938"/>
              <a:gd name="connsiteY90" fmla="*/ 3736359 h 6857992"/>
              <a:gd name="connsiteX91" fmla="*/ 10680915 w 12188938"/>
              <a:gd name="connsiteY91" fmla="*/ 3804381 h 6857992"/>
              <a:gd name="connsiteX92" fmla="*/ 10638051 w 12188938"/>
              <a:gd name="connsiteY92" fmla="*/ 3736359 h 6857992"/>
              <a:gd name="connsiteX93" fmla="*/ 10264977 w 12188938"/>
              <a:gd name="connsiteY93" fmla="*/ 3722113 h 6857992"/>
              <a:gd name="connsiteX94" fmla="*/ 10233803 w 12188938"/>
              <a:gd name="connsiteY94" fmla="*/ 3811564 h 6857992"/>
              <a:gd name="connsiteX95" fmla="*/ 10264977 w 12188938"/>
              <a:gd name="connsiteY95" fmla="*/ 3722113 h 6857992"/>
              <a:gd name="connsiteX96" fmla="*/ 11255210 w 12188938"/>
              <a:gd name="connsiteY96" fmla="*/ 3710038 h 6857992"/>
              <a:gd name="connsiteX97" fmla="*/ 11305640 w 12188938"/>
              <a:gd name="connsiteY97" fmla="*/ 3785221 h 6857992"/>
              <a:gd name="connsiteX98" fmla="*/ 11255210 w 12188938"/>
              <a:gd name="connsiteY98" fmla="*/ 3710038 h 6857992"/>
              <a:gd name="connsiteX99" fmla="*/ 8843923 w 12188938"/>
              <a:gd name="connsiteY99" fmla="*/ 3695267 h 6857992"/>
              <a:gd name="connsiteX100" fmla="*/ 8886829 w 12188938"/>
              <a:gd name="connsiteY100" fmla="*/ 3766942 h 6857992"/>
              <a:gd name="connsiteX101" fmla="*/ 8843923 w 12188938"/>
              <a:gd name="connsiteY101" fmla="*/ 3695267 h 6857992"/>
              <a:gd name="connsiteX102" fmla="*/ 9156291 w 12188938"/>
              <a:gd name="connsiteY102" fmla="*/ 3691684 h 6857992"/>
              <a:gd name="connsiteX103" fmla="*/ 9183544 w 12188938"/>
              <a:gd name="connsiteY103" fmla="*/ 3785391 h 6857992"/>
              <a:gd name="connsiteX104" fmla="*/ 9156291 w 12188938"/>
              <a:gd name="connsiteY104" fmla="*/ 3691684 h 6857992"/>
              <a:gd name="connsiteX105" fmla="*/ 9953307 w 12188938"/>
              <a:gd name="connsiteY105" fmla="*/ 3691683 h 6857992"/>
              <a:gd name="connsiteX106" fmla="*/ 9996085 w 12188938"/>
              <a:gd name="connsiteY106" fmla="*/ 3752859 h 6857992"/>
              <a:gd name="connsiteX107" fmla="*/ 9953307 w 12188938"/>
              <a:gd name="connsiteY107" fmla="*/ 3691683 h 6857992"/>
              <a:gd name="connsiteX108" fmla="*/ 9435245 w 12188938"/>
              <a:gd name="connsiteY108" fmla="*/ 3691681 h 6857992"/>
              <a:gd name="connsiteX109" fmla="*/ 9415829 w 12188938"/>
              <a:gd name="connsiteY109" fmla="*/ 3698878 h 6857992"/>
              <a:gd name="connsiteX110" fmla="*/ 9466311 w 12188938"/>
              <a:gd name="connsiteY110" fmla="*/ 3698878 h 6857992"/>
              <a:gd name="connsiteX111" fmla="*/ 9435245 w 12188938"/>
              <a:gd name="connsiteY111" fmla="*/ 3691681 h 6857992"/>
              <a:gd name="connsiteX112" fmla="*/ 2587306 w 12188938"/>
              <a:gd name="connsiteY112" fmla="*/ 3639747 h 6857992"/>
              <a:gd name="connsiteX113" fmla="*/ 2506000 w 12188938"/>
              <a:gd name="connsiteY113" fmla="*/ 3704033 h 6857992"/>
              <a:gd name="connsiteX114" fmla="*/ 2587306 w 12188938"/>
              <a:gd name="connsiteY114" fmla="*/ 3639747 h 6857992"/>
              <a:gd name="connsiteX115" fmla="*/ 2292026 w 12188938"/>
              <a:gd name="connsiteY115" fmla="*/ 3617819 h 6857992"/>
              <a:gd name="connsiteX116" fmla="*/ 2295907 w 12188938"/>
              <a:gd name="connsiteY116" fmla="*/ 3699934 h 6857992"/>
              <a:gd name="connsiteX117" fmla="*/ 2292026 w 12188938"/>
              <a:gd name="connsiteY117" fmla="*/ 3617819 h 6857992"/>
              <a:gd name="connsiteX118" fmla="*/ 3100946 w 12188938"/>
              <a:gd name="connsiteY118" fmla="*/ 3612641 h 6857992"/>
              <a:gd name="connsiteX119" fmla="*/ 3054274 w 12188938"/>
              <a:gd name="connsiteY119" fmla="*/ 3684202 h 6857992"/>
              <a:gd name="connsiteX120" fmla="*/ 3100946 w 12188938"/>
              <a:gd name="connsiteY120" fmla="*/ 3612641 h 6857992"/>
              <a:gd name="connsiteX121" fmla="*/ 343061 w 12188938"/>
              <a:gd name="connsiteY121" fmla="*/ 3611056 h 6857992"/>
              <a:gd name="connsiteX122" fmla="*/ 327601 w 12188938"/>
              <a:gd name="connsiteY122" fmla="*/ 3703799 h 6857992"/>
              <a:gd name="connsiteX123" fmla="*/ 343061 w 12188938"/>
              <a:gd name="connsiteY123" fmla="*/ 3611056 h 6857992"/>
              <a:gd name="connsiteX124" fmla="*/ 3384110 w 12188938"/>
              <a:gd name="connsiteY124" fmla="*/ 3609455 h 6857992"/>
              <a:gd name="connsiteX125" fmla="*/ 3391880 w 12188938"/>
              <a:gd name="connsiteY125" fmla="*/ 3702484 h 6857992"/>
              <a:gd name="connsiteX126" fmla="*/ 3384110 w 12188938"/>
              <a:gd name="connsiteY126" fmla="*/ 3609455 h 6857992"/>
              <a:gd name="connsiteX127" fmla="*/ 2824429 w 12188938"/>
              <a:gd name="connsiteY127" fmla="*/ 3603329 h 6857992"/>
              <a:gd name="connsiteX128" fmla="*/ 2828330 w 12188938"/>
              <a:gd name="connsiteY128" fmla="*/ 3689308 h 6857992"/>
              <a:gd name="connsiteX129" fmla="*/ 2824429 w 12188938"/>
              <a:gd name="connsiteY129" fmla="*/ 3603329 h 6857992"/>
              <a:gd name="connsiteX130" fmla="*/ 2040279 w 12188938"/>
              <a:gd name="connsiteY130" fmla="*/ 3578335 h 6857992"/>
              <a:gd name="connsiteX131" fmla="*/ 2090709 w 12188938"/>
              <a:gd name="connsiteY131" fmla="*/ 3650011 h 6857992"/>
              <a:gd name="connsiteX132" fmla="*/ 2040279 w 12188938"/>
              <a:gd name="connsiteY132" fmla="*/ 3578335 h 6857992"/>
              <a:gd name="connsiteX133" fmla="*/ 99393 w 12188938"/>
              <a:gd name="connsiteY133" fmla="*/ 3575932 h 6857992"/>
              <a:gd name="connsiteX134" fmla="*/ 149855 w 12188938"/>
              <a:gd name="connsiteY134" fmla="*/ 3647887 h 6857992"/>
              <a:gd name="connsiteX135" fmla="*/ 99393 w 12188938"/>
              <a:gd name="connsiteY135" fmla="*/ 3575932 h 6857992"/>
              <a:gd name="connsiteX136" fmla="*/ 801257 w 12188938"/>
              <a:gd name="connsiteY136" fmla="*/ 3571806 h 6857992"/>
              <a:gd name="connsiteX137" fmla="*/ 847929 w 12188938"/>
              <a:gd name="connsiteY137" fmla="*/ 3639458 h 6857992"/>
              <a:gd name="connsiteX138" fmla="*/ 801257 w 12188938"/>
              <a:gd name="connsiteY138" fmla="*/ 3571806 h 6857992"/>
              <a:gd name="connsiteX139" fmla="*/ 1771669 w 12188938"/>
              <a:gd name="connsiteY139" fmla="*/ 3571447 h 6857992"/>
              <a:gd name="connsiteX140" fmla="*/ 1775551 w 12188938"/>
              <a:gd name="connsiteY140" fmla="*/ 3653562 h 6857992"/>
              <a:gd name="connsiteX141" fmla="*/ 1771669 w 12188938"/>
              <a:gd name="connsiteY141" fmla="*/ 3571447 h 6857992"/>
              <a:gd name="connsiteX142" fmla="*/ 1531232 w 12188938"/>
              <a:gd name="connsiteY142" fmla="*/ 3567584 h 6857992"/>
              <a:gd name="connsiteX143" fmla="*/ 1515737 w 12188938"/>
              <a:gd name="connsiteY143" fmla="*/ 3661291 h 6857992"/>
              <a:gd name="connsiteX144" fmla="*/ 1531232 w 12188938"/>
              <a:gd name="connsiteY144" fmla="*/ 3567584 h 6857992"/>
              <a:gd name="connsiteX145" fmla="*/ 576083 w 12188938"/>
              <a:gd name="connsiteY145" fmla="*/ 3560820 h 6857992"/>
              <a:gd name="connsiteX146" fmla="*/ 579988 w 12188938"/>
              <a:gd name="connsiteY146" fmla="*/ 3657427 h 6857992"/>
              <a:gd name="connsiteX147" fmla="*/ 576083 w 12188938"/>
              <a:gd name="connsiteY147" fmla="*/ 3560820 h 6857992"/>
              <a:gd name="connsiteX148" fmla="*/ 1243735 w 12188938"/>
              <a:gd name="connsiteY148" fmla="*/ 3554060 h 6857992"/>
              <a:gd name="connsiteX149" fmla="*/ 1267115 w 12188938"/>
              <a:gd name="connsiteY149" fmla="*/ 3621974 h 6857992"/>
              <a:gd name="connsiteX150" fmla="*/ 1298288 w 12188938"/>
              <a:gd name="connsiteY150" fmla="*/ 3607677 h 6857992"/>
              <a:gd name="connsiteX151" fmla="*/ 1243735 w 12188938"/>
              <a:gd name="connsiteY151" fmla="*/ 3554060 h 6857992"/>
              <a:gd name="connsiteX152" fmla="*/ 1069080 w 12188938"/>
              <a:gd name="connsiteY152" fmla="*/ 3514450 h 6857992"/>
              <a:gd name="connsiteX153" fmla="*/ 1057493 w 12188938"/>
              <a:gd name="connsiteY153" fmla="*/ 3603329 h 6857992"/>
              <a:gd name="connsiteX154" fmla="*/ 1069080 w 12188938"/>
              <a:gd name="connsiteY154" fmla="*/ 3514450 h 6857992"/>
              <a:gd name="connsiteX155" fmla="*/ 11577350 w 12188938"/>
              <a:gd name="connsiteY155" fmla="*/ 3430849 h 6857992"/>
              <a:gd name="connsiteX156" fmla="*/ 11534652 w 12188938"/>
              <a:gd name="connsiteY156" fmla="*/ 3506317 h 6857992"/>
              <a:gd name="connsiteX157" fmla="*/ 11577350 w 12188938"/>
              <a:gd name="connsiteY157" fmla="*/ 3430849 h 6857992"/>
              <a:gd name="connsiteX158" fmla="*/ 12105571 w 12188938"/>
              <a:gd name="connsiteY158" fmla="*/ 3430847 h 6857992"/>
              <a:gd name="connsiteX159" fmla="*/ 12160022 w 12188938"/>
              <a:gd name="connsiteY159" fmla="*/ 3498761 h 6857992"/>
              <a:gd name="connsiteX160" fmla="*/ 12105571 w 12188938"/>
              <a:gd name="connsiteY160" fmla="*/ 3430847 h 6857992"/>
              <a:gd name="connsiteX161" fmla="*/ 11825923 w 12188938"/>
              <a:gd name="connsiteY161" fmla="*/ 3416356 h 6857992"/>
              <a:gd name="connsiteX162" fmla="*/ 11794935 w 12188938"/>
              <a:gd name="connsiteY162" fmla="*/ 3488207 h 6857992"/>
              <a:gd name="connsiteX163" fmla="*/ 11825923 w 12188938"/>
              <a:gd name="connsiteY163" fmla="*/ 3416356 h 6857992"/>
              <a:gd name="connsiteX164" fmla="*/ 11297784 w 12188938"/>
              <a:gd name="connsiteY164" fmla="*/ 3380614 h 6857992"/>
              <a:gd name="connsiteX165" fmla="*/ 11239709 w 12188938"/>
              <a:gd name="connsiteY165" fmla="*/ 3448527 h 6857992"/>
              <a:gd name="connsiteX166" fmla="*/ 11297784 w 12188938"/>
              <a:gd name="connsiteY166" fmla="*/ 3380614 h 6857992"/>
              <a:gd name="connsiteX167" fmla="*/ 9415502 w 12188938"/>
              <a:gd name="connsiteY167" fmla="*/ 3379348 h 6857992"/>
              <a:gd name="connsiteX168" fmla="*/ 9391588 w 12188938"/>
              <a:gd name="connsiteY168" fmla="*/ 3380958 h 6857992"/>
              <a:gd name="connsiteX169" fmla="*/ 9395473 w 12188938"/>
              <a:gd name="connsiteY169" fmla="*/ 3473354 h 6857992"/>
              <a:gd name="connsiteX170" fmla="*/ 9453741 w 12188938"/>
              <a:gd name="connsiteY170" fmla="*/ 3405834 h 6857992"/>
              <a:gd name="connsiteX171" fmla="*/ 9415502 w 12188938"/>
              <a:gd name="connsiteY171" fmla="*/ 3379348 h 6857992"/>
              <a:gd name="connsiteX172" fmla="*/ 10016080 w 12188938"/>
              <a:gd name="connsiteY172" fmla="*/ 3369986 h 6857992"/>
              <a:gd name="connsiteX173" fmla="*/ 9996671 w 12188938"/>
              <a:gd name="connsiteY173" fmla="*/ 3462920 h 6857992"/>
              <a:gd name="connsiteX174" fmla="*/ 10016080 w 12188938"/>
              <a:gd name="connsiteY174" fmla="*/ 3369986 h 6857992"/>
              <a:gd name="connsiteX175" fmla="*/ 10284650 w 12188938"/>
              <a:gd name="connsiteY175" fmla="*/ 3366124 h 6857992"/>
              <a:gd name="connsiteX176" fmla="*/ 10261360 w 12188938"/>
              <a:gd name="connsiteY176" fmla="*/ 3459057 h 6857992"/>
              <a:gd name="connsiteX177" fmla="*/ 10284650 w 12188938"/>
              <a:gd name="connsiteY177" fmla="*/ 3366124 h 6857992"/>
              <a:gd name="connsiteX178" fmla="*/ 10933029 w 12188938"/>
              <a:gd name="connsiteY178" fmla="*/ 3359362 h 6857992"/>
              <a:gd name="connsiteX179" fmla="*/ 10983552 w 12188938"/>
              <a:gd name="connsiteY179" fmla="*/ 3434478 h 6857992"/>
              <a:gd name="connsiteX180" fmla="*/ 10933029 w 12188938"/>
              <a:gd name="connsiteY180" fmla="*/ 3359362 h 6857992"/>
              <a:gd name="connsiteX181" fmla="*/ 9662987 w 12188938"/>
              <a:gd name="connsiteY181" fmla="*/ 3359089 h 6857992"/>
              <a:gd name="connsiteX182" fmla="*/ 9733014 w 12188938"/>
              <a:gd name="connsiteY182" fmla="*/ 3395005 h 6857992"/>
              <a:gd name="connsiteX183" fmla="*/ 9662987 w 12188938"/>
              <a:gd name="connsiteY183" fmla="*/ 3359089 h 6857992"/>
              <a:gd name="connsiteX184" fmla="*/ 10579447 w 12188938"/>
              <a:gd name="connsiteY184" fmla="*/ 3355210 h 6857992"/>
              <a:gd name="connsiteX185" fmla="*/ 10649317 w 12188938"/>
              <a:gd name="connsiteY185" fmla="*/ 3416018 h 6857992"/>
              <a:gd name="connsiteX186" fmla="*/ 10579447 w 12188938"/>
              <a:gd name="connsiteY186" fmla="*/ 3355210 h 6857992"/>
              <a:gd name="connsiteX187" fmla="*/ 8807023 w 12188938"/>
              <a:gd name="connsiteY187" fmla="*/ 3338629 h 6857992"/>
              <a:gd name="connsiteX188" fmla="*/ 8818677 w 12188938"/>
              <a:gd name="connsiteY188" fmla="*/ 3432334 h 6857992"/>
              <a:gd name="connsiteX189" fmla="*/ 8807023 w 12188938"/>
              <a:gd name="connsiteY189" fmla="*/ 3338629 h 6857992"/>
              <a:gd name="connsiteX190" fmla="*/ 9080770 w 12188938"/>
              <a:gd name="connsiteY190" fmla="*/ 3312824 h 6857992"/>
              <a:gd name="connsiteX191" fmla="*/ 9100193 w 12188938"/>
              <a:gd name="connsiteY191" fmla="*/ 3391616 h 6857992"/>
              <a:gd name="connsiteX192" fmla="*/ 9080770 w 12188938"/>
              <a:gd name="connsiteY192" fmla="*/ 3312824 h 6857992"/>
              <a:gd name="connsiteX193" fmla="*/ 1915689 w 12188938"/>
              <a:gd name="connsiteY193" fmla="*/ 3277771 h 6857992"/>
              <a:gd name="connsiteX194" fmla="*/ 1896321 w 12188938"/>
              <a:gd name="connsiteY194" fmla="*/ 3359884 h 6857992"/>
              <a:gd name="connsiteX195" fmla="*/ 1915689 w 12188938"/>
              <a:gd name="connsiteY195" fmla="*/ 3277771 h 6857992"/>
              <a:gd name="connsiteX196" fmla="*/ 2992275 w 12188938"/>
              <a:gd name="connsiteY196" fmla="*/ 3247211 h 6857992"/>
              <a:gd name="connsiteX197" fmla="*/ 2910445 w 12188938"/>
              <a:gd name="connsiteY197" fmla="*/ 3312024 h 6857992"/>
              <a:gd name="connsiteX198" fmla="*/ 2992275 w 12188938"/>
              <a:gd name="connsiteY198" fmla="*/ 3247211 h 6857992"/>
              <a:gd name="connsiteX199" fmla="*/ 2215024 w 12188938"/>
              <a:gd name="connsiteY199" fmla="*/ 3245892 h 6857992"/>
              <a:gd name="connsiteX200" fmla="*/ 2191735 w 12188938"/>
              <a:gd name="connsiteY200" fmla="*/ 3335483 h 6857992"/>
              <a:gd name="connsiteX201" fmla="*/ 2215024 w 12188938"/>
              <a:gd name="connsiteY201" fmla="*/ 3245892 h 6857992"/>
              <a:gd name="connsiteX202" fmla="*/ 1698041 w 12188938"/>
              <a:gd name="connsiteY202" fmla="*/ 3245892 h 6857992"/>
              <a:gd name="connsiteX203" fmla="*/ 1682547 w 12188938"/>
              <a:gd name="connsiteY203" fmla="*/ 3335065 h 6857992"/>
              <a:gd name="connsiteX204" fmla="*/ 1698041 w 12188938"/>
              <a:gd name="connsiteY204" fmla="*/ 3245892 h 6857992"/>
              <a:gd name="connsiteX205" fmla="*/ 3310361 w 12188938"/>
              <a:gd name="connsiteY205" fmla="*/ 3232696 h 6857992"/>
              <a:gd name="connsiteX206" fmla="*/ 3318131 w 12188938"/>
              <a:gd name="connsiteY206" fmla="*/ 3325725 h 6857992"/>
              <a:gd name="connsiteX207" fmla="*/ 3310361 w 12188938"/>
              <a:gd name="connsiteY207" fmla="*/ 3232696 h 6857992"/>
              <a:gd name="connsiteX208" fmla="*/ 1104067 w 12188938"/>
              <a:gd name="connsiteY208" fmla="*/ 3224638 h 6857992"/>
              <a:gd name="connsiteX209" fmla="*/ 1061284 w 12188938"/>
              <a:gd name="connsiteY209" fmla="*/ 3296199 h 6857992"/>
              <a:gd name="connsiteX210" fmla="*/ 1104067 w 12188938"/>
              <a:gd name="connsiteY210" fmla="*/ 3224638 h 6857992"/>
              <a:gd name="connsiteX211" fmla="*/ 1383806 w 12188938"/>
              <a:gd name="connsiteY211" fmla="*/ 3220776 h 6857992"/>
              <a:gd name="connsiteX212" fmla="*/ 1430332 w 12188938"/>
              <a:gd name="connsiteY212" fmla="*/ 3299346 h 6857992"/>
              <a:gd name="connsiteX213" fmla="*/ 1383806 w 12188938"/>
              <a:gd name="connsiteY213" fmla="*/ 3220776 h 6857992"/>
              <a:gd name="connsiteX214" fmla="*/ 2762478 w 12188938"/>
              <a:gd name="connsiteY214" fmla="*/ 3210148 h 6857992"/>
              <a:gd name="connsiteX215" fmla="*/ 2746876 w 12188938"/>
              <a:gd name="connsiteY215" fmla="*/ 3302887 h 6857992"/>
              <a:gd name="connsiteX216" fmla="*/ 2762478 w 12188938"/>
              <a:gd name="connsiteY216" fmla="*/ 3210148 h 6857992"/>
              <a:gd name="connsiteX217" fmla="*/ 2494053 w 12188938"/>
              <a:gd name="connsiteY217" fmla="*/ 3199521 h 6857992"/>
              <a:gd name="connsiteX218" fmla="*/ 2470696 w 12188938"/>
              <a:gd name="connsiteY218" fmla="*/ 3281635 h 6857992"/>
              <a:gd name="connsiteX219" fmla="*/ 2494053 w 12188938"/>
              <a:gd name="connsiteY219" fmla="*/ 3199521 h 6857992"/>
              <a:gd name="connsiteX220" fmla="*/ 804868 w 12188938"/>
              <a:gd name="connsiteY220" fmla="*/ 3191793 h 6857992"/>
              <a:gd name="connsiteX221" fmla="*/ 785446 w 12188938"/>
              <a:gd name="connsiteY221" fmla="*/ 3277771 h 6857992"/>
              <a:gd name="connsiteX222" fmla="*/ 804868 w 12188938"/>
              <a:gd name="connsiteY222" fmla="*/ 3191793 h 6857992"/>
              <a:gd name="connsiteX223" fmla="*/ 482687 w 12188938"/>
              <a:gd name="connsiteY223" fmla="*/ 3191410 h 6857992"/>
              <a:gd name="connsiteX224" fmla="*/ 455563 w 12188938"/>
              <a:gd name="connsiteY224" fmla="*/ 3195805 h 6857992"/>
              <a:gd name="connsiteX225" fmla="*/ 514013 w 12188938"/>
              <a:gd name="connsiteY225" fmla="*/ 3267146 h 6857992"/>
              <a:gd name="connsiteX226" fmla="*/ 482687 w 12188938"/>
              <a:gd name="connsiteY226" fmla="*/ 3191410 h 6857992"/>
              <a:gd name="connsiteX227" fmla="*/ 218915 w 12188938"/>
              <a:gd name="connsiteY227" fmla="*/ 3177302 h 6857992"/>
              <a:gd name="connsiteX228" fmla="*/ 187741 w 12188938"/>
              <a:gd name="connsiteY228" fmla="*/ 3267244 h 6857992"/>
              <a:gd name="connsiteX229" fmla="*/ 218915 w 12188938"/>
              <a:gd name="connsiteY229" fmla="*/ 3177302 h 6857992"/>
              <a:gd name="connsiteX230" fmla="*/ 3487655 w 12188938"/>
              <a:gd name="connsiteY230" fmla="*/ 2279180 h 6857992"/>
              <a:gd name="connsiteX231" fmla="*/ 3487655 w 12188938"/>
              <a:gd name="connsiteY231" fmla="*/ 4864839 h 6857992"/>
              <a:gd name="connsiteX232" fmla="*/ 8687531 w 12188938"/>
              <a:gd name="connsiteY232" fmla="*/ 4864839 h 6857992"/>
              <a:gd name="connsiteX233" fmla="*/ 8687531 w 12188938"/>
              <a:gd name="connsiteY233" fmla="*/ 2279180 h 6857992"/>
              <a:gd name="connsiteX234" fmla="*/ 0 w 12188938"/>
              <a:gd name="connsiteY234" fmla="*/ 0 h 6857992"/>
              <a:gd name="connsiteX235" fmla="*/ 12188938 w 12188938"/>
              <a:gd name="connsiteY235" fmla="*/ 0 h 6857992"/>
              <a:gd name="connsiteX236" fmla="*/ 12188938 w 12188938"/>
              <a:gd name="connsiteY236" fmla="*/ 6857992 h 6857992"/>
              <a:gd name="connsiteX237" fmla="*/ 0 w 12188938"/>
              <a:gd name="connsiteY237" fmla="*/ 6857992 h 685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12188938" h="6857992">
                <a:moveTo>
                  <a:pt x="10789622" y="4110765"/>
                </a:moveTo>
                <a:cubicBezTo>
                  <a:pt x="10708277" y="4128616"/>
                  <a:pt x="10735392" y="4189310"/>
                  <a:pt x="10793496" y="4192880"/>
                </a:cubicBezTo>
                <a:cubicBezTo>
                  <a:pt x="10859347" y="4189310"/>
                  <a:pt x="10851600" y="4110765"/>
                  <a:pt x="10789622" y="4110765"/>
                </a:cubicBezTo>
                <a:close/>
                <a:moveTo>
                  <a:pt x="11430043" y="4107476"/>
                </a:moveTo>
                <a:cubicBezTo>
                  <a:pt x="11320742" y="4150369"/>
                  <a:pt x="11414429" y="4207560"/>
                  <a:pt x="11480790" y="4171816"/>
                </a:cubicBezTo>
                <a:cubicBezTo>
                  <a:pt x="11488597" y="4143220"/>
                  <a:pt x="11461272" y="4100327"/>
                  <a:pt x="11430043" y="4107476"/>
                </a:cubicBezTo>
                <a:close/>
                <a:moveTo>
                  <a:pt x="11643184" y="4107090"/>
                </a:moveTo>
                <a:cubicBezTo>
                  <a:pt x="11569378" y="4121493"/>
                  <a:pt x="11592685" y="4171903"/>
                  <a:pt x="11643184" y="4186306"/>
                </a:cubicBezTo>
                <a:cubicBezTo>
                  <a:pt x="11713106" y="4186306"/>
                  <a:pt x="11705337" y="4110691"/>
                  <a:pt x="11643184" y="4107090"/>
                </a:cubicBezTo>
                <a:close/>
                <a:moveTo>
                  <a:pt x="11084439" y="4104189"/>
                </a:moveTo>
                <a:cubicBezTo>
                  <a:pt x="11002864" y="4107756"/>
                  <a:pt x="11014518" y="4196932"/>
                  <a:pt x="11088324" y="4196932"/>
                </a:cubicBezTo>
                <a:cubicBezTo>
                  <a:pt x="11146592" y="4186231"/>
                  <a:pt x="11127169" y="4111323"/>
                  <a:pt x="11084439" y="4104189"/>
                </a:cubicBezTo>
                <a:close/>
                <a:moveTo>
                  <a:pt x="11977268" y="4064583"/>
                </a:moveTo>
                <a:cubicBezTo>
                  <a:pt x="11899635" y="4071712"/>
                  <a:pt x="11884108" y="4132308"/>
                  <a:pt x="11957860" y="4157259"/>
                </a:cubicBezTo>
                <a:cubicBezTo>
                  <a:pt x="12016085" y="4167952"/>
                  <a:pt x="12039375" y="4071712"/>
                  <a:pt x="11977268" y="4064583"/>
                </a:cubicBezTo>
                <a:close/>
                <a:moveTo>
                  <a:pt x="10164195" y="4056856"/>
                </a:moveTo>
                <a:cubicBezTo>
                  <a:pt x="10082803" y="4064064"/>
                  <a:pt x="10086679" y="4143355"/>
                  <a:pt x="10164195" y="4150563"/>
                </a:cubicBezTo>
                <a:cubicBezTo>
                  <a:pt x="10222333" y="4139751"/>
                  <a:pt x="10206830" y="4071273"/>
                  <a:pt x="10164195" y="4056856"/>
                </a:cubicBezTo>
                <a:close/>
                <a:moveTo>
                  <a:pt x="10470889" y="4053956"/>
                </a:moveTo>
                <a:cubicBezTo>
                  <a:pt x="10439900" y="4071875"/>
                  <a:pt x="10381796" y="4075459"/>
                  <a:pt x="10447647" y="4147134"/>
                </a:cubicBezTo>
                <a:cubicBezTo>
                  <a:pt x="10532866" y="4165053"/>
                  <a:pt x="10532866" y="4064707"/>
                  <a:pt x="10470889" y="4053956"/>
                </a:cubicBezTo>
                <a:close/>
                <a:moveTo>
                  <a:pt x="9577411" y="4039202"/>
                </a:moveTo>
                <a:cubicBezTo>
                  <a:pt x="9538694" y="4035601"/>
                  <a:pt x="9480619" y="4057206"/>
                  <a:pt x="9496106" y="4104016"/>
                </a:cubicBezTo>
                <a:cubicBezTo>
                  <a:pt x="9538694" y="4154427"/>
                  <a:pt x="9643230" y="4086012"/>
                  <a:pt x="9577411" y="4039202"/>
                </a:cubicBezTo>
                <a:close/>
                <a:moveTo>
                  <a:pt x="9818337" y="4024973"/>
                </a:moveTo>
                <a:cubicBezTo>
                  <a:pt x="9709324" y="4050145"/>
                  <a:pt x="9806657" y="4154426"/>
                  <a:pt x="9872844" y="4096891"/>
                </a:cubicBezTo>
                <a:cubicBezTo>
                  <a:pt x="9884524" y="4064528"/>
                  <a:pt x="9841697" y="4028569"/>
                  <a:pt x="9818337" y="4024973"/>
                </a:cubicBezTo>
                <a:close/>
                <a:moveTo>
                  <a:pt x="9255412" y="4021111"/>
                </a:moveTo>
                <a:cubicBezTo>
                  <a:pt x="9177979" y="4039132"/>
                  <a:pt x="9147005" y="4114818"/>
                  <a:pt x="9236054" y="4114818"/>
                </a:cubicBezTo>
                <a:cubicBezTo>
                  <a:pt x="9294129" y="4104006"/>
                  <a:pt x="9309616" y="4035528"/>
                  <a:pt x="9255412" y="4021111"/>
                </a:cubicBezTo>
                <a:close/>
                <a:moveTo>
                  <a:pt x="8755009" y="3985365"/>
                </a:moveTo>
                <a:cubicBezTo>
                  <a:pt x="8681203" y="4006969"/>
                  <a:pt x="8708395" y="4050178"/>
                  <a:pt x="8758894" y="4064581"/>
                </a:cubicBezTo>
                <a:cubicBezTo>
                  <a:pt x="8824931" y="4060980"/>
                  <a:pt x="8817162" y="3992567"/>
                  <a:pt x="8755009" y="3985365"/>
                </a:cubicBezTo>
                <a:close/>
                <a:moveTo>
                  <a:pt x="8954716" y="3983984"/>
                </a:moveTo>
                <a:cubicBezTo>
                  <a:pt x="8908335" y="4005371"/>
                  <a:pt x="8923795" y="4055273"/>
                  <a:pt x="8966312" y="4076660"/>
                </a:cubicBezTo>
                <a:cubicBezTo>
                  <a:pt x="9055209" y="4065967"/>
                  <a:pt x="9039749" y="3973291"/>
                  <a:pt x="8954716" y="3983984"/>
                </a:cubicBezTo>
                <a:close/>
                <a:moveTo>
                  <a:pt x="2444354" y="3954971"/>
                </a:moveTo>
                <a:cubicBezTo>
                  <a:pt x="2444354" y="3958514"/>
                  <a:pt x="2444354" y="3958514"/>
                  <a:pt x="2444354" y="3962056"/>
                </a:cubicBezTo>
                <a:cubicBezTo>
                  <a:pt x="2447502" y="3965599"/>
                  <a:pt x="2447502" y="3954971"/>
                  <a:pt x="2444354" y="3954971"/>
                </a:cubicBezTo>
                <a:close/>
                <a:moveTo>
                  <a:pt x="152046" y="3893917"/>
                </a:moveTo>
                <a:cubicBezTo>
                  <a:pt x="93821" y="3890314"/>
                  <a:pt x="66649" y="3962377"/>
                  <a:pt x="124874" y="3973187"/>
                </a:cubicBezTo>
                <a:cubicBezTo>
                  <a:pt x="194744" y="4023631"/>
                  <a:pt x="221916" y="3901124"/>
                  <a:pt x="152046" y="3893917"/>
                </a:cubicBezTo>
                <a:close/>
                <a:moveTo>
                  <a:pt x="638431" y="3886118"/>
                </a:moveTo>
                <a:cubicBezTo>
                  <a:pt x="587970" y="3882520"/>
                  <a:pt x="568561" y="3918497"/>
                  <a:pt x="591851" y="3954475"/>
                </a:cubicBezTo>
                <a:cubicBezTo>
                  <a:pt x="665603" y="3986854"/>
                  <a:pt x="723828" y="3904106"/>
                  <a:pt x="638431" y="3886118"/>
                </a:cubicBezTo>
                <a:close/>
                <a:moveTo>
                  <a:pt x="2020621" y="3879602"/>
                </a:moveTo>
                <a:cubicBezTo>
                  <a:pt x="1993449" y="3915458"/>
                  <a:pt x="1977922" y="3854503"/>
                  <a:pt x="1970159" y="3940557"/>
                </a:cubicBezTo>
                <a:cubicBezTo>
                  <a:pt x="2040029" y="4040953"/>
                  <a:pt x="2125430" y="3897530"/>
                  <a:pt x="2020621" y="3879602"/>
                </a:cubicBezTo>
                <a:close/>
                <a:moveTo>
                  <a:pt x="2665543" y="3875853"/>
                </a:moveTo>
                <a:cubicBezTo>
                  <a:pt x="2560804" y="3918747"/>
                  <a:pt x="2642268" y="3972363"/>
                  <a:pt x="2715973" y="3943768"/>
                </a:cubicBezTo>
                <a:cubicBezTo>
                  <a:pt x="2727611" y="3922321"/>
                  <a:pt x="2696577" y="3865130"/>
                  <a:pt x="2665543" y="3875853"/>
                </a:cubicBezTo>
                <a:close/>
                <a:moveTo>
                  <a:pt x="2354642" y="3875755"/>
                </a:moveTo>
                <a:cubicBezTo>
                  <a:pt x="2307836" y="3886466"/>
                  <a:pt x="2292234" y="3932879"/>
                  <a:pt x="2331239" y="3957870"/>
                </a:cubicBezTo>
                <a:cubicBezTo>
                  <a:pt x="2413150" y="3940019"/>
                  <a:pt x="2444354" y="3904317"/>
                  <a:pt x="2354642" y="3875755"/>
                </a:cubicBezTo>
                <a:close/>
                <a:moveTo>
                  <a:pt x="3277407" y="3871629"/>
                </a:moveTo>
                <a:cubicBezTo>
                  <a:pt x="3238690" y="3868028"/>
                  <a:pt x="3180615" y="3889633"/>
                  <a:pt x="3196102" y="3936443"/>
                </a:cubicBezTo>
                <a:cubicBezTo>
                  <a:pt x="3238690" y="3986854"/>
                  <a:pt x="3343226" y="3918439"/>
                  <a:pt x="3277407" y="3871629"/>
                </a:cubicBezTo>
                <a:close/>
                <a:moveTo>
                  <a:pt x="2934216" y="3870580"/>
                </a:moveTo>
                <a:cubicBezTo>
                  <a:pt x="2871807" y="3881281"/>
                  <a:pt x="2844505" y="3938354"/>
                  <a:pt x="2918615" y="3963323"/>
                </a:cubicBezTo>
                <a:cubicBezTo>
                  <a:pt x="2977122" y="3959756"/>
                  <a:pt x="2996625" y="3881281"/>
                  <a:pt x="2934216" y="3870580"/>
                </a:cubicBezTo>
                <a:close/>
                <a:moveTo>
                  <a:pt x="1438182" y="3868995"/>
                </a:moveTo>
                <a:cubicBezTo>
                  <a:pt x="1356435" y="3890336"/>
                  <a:pt x="1391468" y="3925905"/>
                  <a:pt x="1438182" y="3947246"/>
                </a:cubicBezTo>
                <a:cubicBezTo>
                  <a:pt x="1504359" y="3940132"/>
                  <a:pt x="1500466" y="3876109"/>
                  <a:pt x="1438182" y="3868995"/>
                </a:cubicBezTo>
                <a:close/>
                <a:moveTo>
                  <a:pt x="1765862" y="3862391"/>
                </a:moveTo>
                <a:cubicBezTo>
                  <a:pt x="1730858" y="3876602"/>
                  <a:pt x="1676408" y="3887259"/>
                  <a:pt x="1738637" y="3951206"/>
                </a:cubicBezTo>
                <a:cubicBezTo>
                  <a:pt x="1835871" y="3972522"/>
                  <a:pt x="1831981" y="3873049"/>
                  <a:pt x="1765862" y="3862391"/>
                </a:cubicBezTo>
                <a:close/>
                <a:moveTo>
                  <a:pt x="1154678" y="3861266"/>
                </a:moveTo>
                <a:cubicBezTo>
                  <a:pt x="1077376" y="3879117"/>
                  <a:pt x="1108297" y="3925530"/>
                  <a:pt x="1154678" y="3939811"/>
                </a:cubicBezTo>
                <a:cubicBezTo>
                  <a:pt x="1224250" y="3943381"/>
                  <a:pt x="1220385" y="3871977"/>
                  <a:pt x="1154678" y="3861266"/>
                </a:cubicBezTo>
                <a:close/>
                <a:moveTo>
                  <a:pt x="878722" y="3858367"/>
                </a:moveTo>
                <a:cubicBezTo>
                  <a:pt x="793069" y="3890364"/>
                  <a:pt x="828109" y="3940136"/>
                  <a:pt x="902082" y="3947246"/>
                </a:cubicBezTo>
                <a:cubicBezTo>
                  <a:pt x="968269" y="3933025"/>
                  <a:pt x="917656" y="3861922"/>
                  <a:pt x="878722" y="3858367"/>
                </a:cubicBezTo>
                <a:close/>
                <a:moveTo>
                  <a:pt x="449757" y="3849853"/>
                </a:moveTo>
                <a:cubicBezTo>
                  <a:pt x="411040" y="3846252"/>
                  <a:pt x="352965" y="3867857"/>
                  <a:pt x="368452" y="3914667"/>
                </a:cubicBezTo>
                <a:cubicBezTo>
                  <a:pt x="411040" y="3965078"/>
                  <a:pt x="515576" y="3896663"/>
                  <a:pt x="449757" y="3849853"/>
                </a:cubicBezTo>
                <a:close/>
                <a:moveTo>
                  <a:pt x="11651208" y="3796213"/>
                </a:moveTo>
                <a:cubicBezTo>
                  <a:pt x="11620219" y="3824808"/>
                  <a:pt x="11604725" y="3774766"/>
                  <a:pt x="11600851" y="3856978"/>
                </a:cubicBezTo>
                <a:cubicBezTo>
                  <a:pt x="11662828" y="3953488"/>
                  <a:pt x="11751921" y="3810511"/>
                  <a:pt x="11651208" y="3796213"/>
                </a:cubicBezTo>
                <a:close/>
                <a:moveTo>
                  <a:pt x="11969505" y="3789255"/>
                </a:moveTo>
                <a:cubicBezTo>
                  <a:pt x="11938451" y="3803504"/>
                  <a:pt x="11884108" y="3814191"/>
                  <a:pt x="11946215" y="3878313"/>
                </a:cubicBezTo>
                <a:cubicBezTo>
                  <a:pt x="12039375" y="3903249"/>
                  <a:pt x="12039375" y="3799942"/>
                  <a:pt x="11969505" y="3789255"/>
                </a:cubicBezTo>
                <a:close/>
                <a:moveTo>
                  <a:pt x="9892567" y="3764136"/>
                </a:moveTo>
                <a:cubicBezTo>
                  <a:pt x="9888720" y="3767679"/>
                  <a:pt x="9896413" y="3774764"/>
                  <a:pt x="9900260" y="3767679"/>
                </a:cubicBezTo>
                <a:cubicBezTo>
                  <a:pt x="9896413" y="3767679"/>
                  <a:pt x="9892567" y="3764136"/>
                  <a:pt x="9892567" y="3764136"/>
                </a:cubicBezTo>
                <a:close/>
                <a:moveTo>
                  <a:pt x="11015833" y="3747231"/>
                </a:moveTo>
                <a:cubicBezTo>
                  <a:pt x="10945912" y="3747231"/>
                  <a:pt x="10934258" y="3854375"/>
                  <a:pt x="11008064" y="3829375"/>
                </a:cubicBezTo>
                <a:cubicBezTo>
                  <a:pt x="11046910" y="3865089"/>
                  <a:pt x="11077986" y="3747231"/>
                  <a:pt x="11015833" y="3747231"/>
                </a:cubicBezTo>
                <a:close/>
                <a:moveTo>
                  <a:pt x="9713361" y="3736605"/>
                </a:moveTo>
                <a:cubicBezTo>
                  <a:pt x="9632016" y="3754456"/>
                  <a:pt x="9659131" y="3815150"/>
                  <a:pt x="9717235" y="3818720"/>
                </a:cubicBezTo>
                <a:cubicBezTo>
                  <a:pt x="9783086" y="3815150"/>
                  <a:pt x="9775339" y="3736605"/>
                  <a:pt x="9713361" y="3736605"/>
                </a:cubicBezTo>
                <a:close/>
                <a:moveTo>
                  <a:pt x="10638051" y="3736359"/>
                </a:moveTo>
                <a:cubicBezTo>
                  <a:pt x="10525048" y="3765000"/>
                  <a:pt x="10610775" y="3854503"/>
                  <a:pt x="10680915" y="3804381"/>
                </a:cubicBezTo>
                <a:cubicBezTo>
                  <a:pt x="10688708" y="3775741"/>
                  <a:pt x="10673121" y="3732779"/>
                  <a:pt x="10638051" y="3736359"/>
                </a:cubicBezTo>
                <a:close/>
                <a:moveTo>
                  <a:pt x="10264977" y="3722113"/>
                </a:moveTo>
                <a:cubicBezTo>
                  <a:pt x="10214320" y="3729269"/>
                  <a:pt x="10179250" y="3786518"/>
                  <a:pt x="10233803" y="3811564"/>
                </a:cubicBezTo>
                <a:cubicBezTo>
                  <a:pt x="10288357" y="3818720"/>
                  <a:pt x="10342910" y="3747159"/>
                  <a:pt x="10264977" y="3722113"/>
                </a:cubicBezTo>
                <a:close/>
                <a:moveTo>
                  <a:pt x="11255210" y="3710038"/>
                </a:moveTo>
                <a:cubicBezTo>
                  <a:pt x="11146591" y="3735099"/>
                  <a:pt x="11235813" y="3831762"/>
                  <a:pt x="11305640" y="3785221"/>
                </a:cubicBezTo>
                <a:cubicBezTo>
                  <a:pt x="11313398" y="3749419"/>
                  <a:pt x="11282364" y="3713618"/>
                  <a:pt x="11255210" y="3710038"/>
                </a:cubicBezTo>
                <a:close/>
                <a:moveTo>
                  <a:pt x="8843923" y="3695267"/>
                </a:moveTo>
                <a:cubicBezTo>
                  <a:pt x="8734709" y="3734688"/>
                  <a:pt x="8804918" y="3802780"/>
                  <a:pt x="8886829" y="3766942"/>
                </a:cubicBezTo>
                <a:cubicBezTo>
                  <a:pt x="8882928" y="3734688"/>
                  <a:pt x="8882928" y="3691683"/>
                  <a:pt x="8843923" y="3695267"/>
                </a:cubicBezTo>
                <a:close/>
                <a:moveTo>
                  <a:pt x="9156291" y="3691684"/>
                </a:moveTo>
                <a:cubicBezTo>
                  <a:pt x="9066744" y="3720517"/>
                  <a:pt x="9105677" y="3778183"/>
                  <a:pt x="9183544" y="3785391"/>
                </a:cubicBezTo>
                <a:cubicBezTo>
                  <a:pt x="9241944" y="3767371"/>
                  <a:pt x="9195224" y="3698892"/>
                  <a:pt x="9156291" y="3691684"/>
                </a:cubicBezTo>
                <a:close/>
                <a:moveTo>
                  <a:pt x="9953307" y="3691683"/>
                </a:moveTo>
                <a:cubicBezTo>
                  <a:pt x="9789973" y="3713275"/>
                  <a:pt x="10015530" y="3835627"/>
                  <a:pt x="9996085" y="3752859"/>
                </a:cubicBezTo>
                <a:cubicBezTo>
                  <a:pt x="9984419" y="3724071"/>
                  <a:pt x="9992197" y="3691683"/>
                  <a:pt x="9953307" y="3691683"/>
                </a:cubicBezTo>
                <a:close/>
                <a:moveTo>
                  <a:pt x="9435245" y="3691681"/>
                </a:moveTo>
                <a:cubicBezTo>
                  <a:pt x="9415829" y="3709674"/>
                  <a:pt x="9388646" y="3731266"/>
                  <a:pt x="9415829" y="3698878"/>
                </a:cubicBezTo>
                <a:cubicBezTo>
                  <a:pt x="9295448" y="3781646"/>
                  <a:pt x="9555626" y="3835625"/>
                  <a:pt x="9466311" y="3698878"/>
                </a:cubicBezTo>
                <a:cubicBezTo>
                  <a:pt x="9454661" y="3691681"/>
                  <a:pt x="9446895" y="3702477"/>
                  <a:pt x="9435245" y="3691681"/>
                </a:cubicBezTo>
                <a:close/>
                <a:moveTo>
                  <a:pt x="2587306" y="3639747"/>
                </a:moveTo>
                <a:cubicBezTo>
                  <a:pt x="2552461" y="3636175"/>
                  <a:pt x="2490514" y="3654032"/>
                  <a:pt x="2506000" y="3704033"/>
                </a:cubicBezTo>
                <a:cubicBezTo>
                  <a:pt x="2548589" y="3754033"/>
                  <a:pt x="2653125" y="3686175"/>
                  <a:pt x="2587306" y="3639747"/>
                </a:cubicBezTo>
                <a:close/>
                <a:moveTo>
                  <a:pt x="2292026" y="3617819"/>
                </a:moveTo>
                <a:cubicBezTo>
                  <a:pt x="2222156" y="3632100"/>
                  <a:pt x="2198865" y="3696364"/>
                  <a:pt x="2295907" y="3699934"/>
                </a:cubicBezTo>
                <a:cubicBezTo>
                  <a:pt x="2346369" y="3689223"/>
                  <a:pt x="2354132" y="3617819"/>
                  <a:pt x="2292026" y="3617819"/>
                </a:cubicBezTo>
                <a:close/>
                <a:moveTo>
                  <a:pt x="3100946" y="3612641"/>
                </a:moveTo>
                <a:cubicBezTo>
                  <a:pt x="3054274" y="3616219"/>
                  <a:pt x="3027048" y="3641265"/>
                  <a:pt x="3054274" y="3684202"/>
                </a:cubicBezTo>
                <a:cubicBezTo>
                  <a:pt x="3135950" y="3709248"/>
                  <a:pt x="3186511" y="3644843"/>
                  <a:pt x="3100946" y="3612641"/>
                </a:cubicBezTo>
                <a:close/>
                <a:moveTo>
                  <a:pt x="343061" y="3611056"/>
                </a:moveTo>
                <a:cubicBezTo>
                  <a:pt x="281219" y="3621757"/>
                  <a:pt x="258029" y="3682397"/>
                  <a:pt x="327601" y="3703799"/>
                </a:cubicBezTo>
                <a:cubicBezTo>
                  <a:pt x="385577" y="3700232"/>
                  <a:pt x="404903" y="3621757"/>
                  <a:pt x="343061" y="3611056"/>
                </a:cubicBezTo>
                <a:close/>
                <a:moveTo>
                  <a:pt x="3384110" y="3609455"/>
                </a:moveTo>
                <a:cubicBezTo>
                  <a:pt x="3310304" y="3605877"/>
                  <a:pt x="3314189" y="3702484"/>
                  <a:pt x="3391880" y="3702484"/>
                </a:cubicBezTo>
                <a:cubicBezTo>
                  <a:pt x="3454033" y="3691750"/>
                  <a:pt x="3430726" y="3613033"/>
                  <a:pt x="3384110" y="3609455"/>
                </a:cubicBezTo>
                <a:close/>
                <a:moveTo>
                  <a:pt x="2824429" y="3603329"/>
                </a:moveTo>
                <a:cubicBezTo>
                  <a:pt x="2742518" y="3621241"/>
                  <a:pt x="2769822" y="3682143"/>
                  <a:pt x="2828330" y="3689308"/>
                </a:cubicBezTo>
                <a:cubicBezTo>
                  <a:pt x="2894639" y="3685726"/>
                  <a:pt x="2886837" y="3603329"/>
                  <a:pt x="2824429" y="3603329"/>
                </a:cubicBezTo>
                <a:close/>
                <a:moveTo>
                  <a:pt x="2040279" y="3578335"/>
                </a:moveTo>
                <a:cubicBezTo>
                  <a:pt x="1935539" y="3621341"/>
                  <a:pt x="2017003" y="3678681"/>
                  <a:pt x="2090709" y="3650011"/>
                </a:cubicBezTo>
                <a:cubicBezTo>
                  <a:pt x="2102350" y="3628508"/>
                  <a:pt x="2071313" y="3567584"/>
                  <a:pt x="2040279" y="3578335"/>
                </a:cubicBezTo>
                <a:close/>
                <a:moveTo>
                  <a:pt x="99393" y="3575932"/>
                </a:moveTo>
                <a:cubicBezTo>
                  <a:pt x="-1531" y="3611909"/>
                  <a:pt x="64458" y="3680266"/>
                  <a:pt x="149855" y="3647887"/>
                </a:cubicBezTo>
                <a:cubicBezTo>
                  <a:pt x="153736" y="3611909"/>
                  <a:pt x="130446" y="3575932"/>
                  <a:pt x="99393" y="3575932"/>
                </a:cubicBezTo>
                <a:close/>
                <a:moveTo>
                  <a:pt x="801257" y="3571806"/>
                </a:moveTo>
                <a:cubicBezTo>
                  <a:pt x="692355" y="3600291"/>
                  <a:pt x="777921" y="3689306"/>
                  <a:pt x="847929" y="3639458"/>
                </a:cubicBezTo>
                <a:cubicBezTo>
                  <a:pt x="851818" y="3610973"/>
                  <a:pt x="836261" y="3564685"/>
                  <a:pt x="801257" y="3571806"/>
                </a:cubicBezTo>
                <a:close/>
                <a:moveTo>
                  <a:pt x="1771669" y="3571447"/>
                </a:moveTo>
                <a:cubicBezTo>
                  <a:pt x="1701799" y="3582158"/>
                  <a:pt x="1678509" y="3649992"/>
                  <a:pt x="1775551" y="3653562"/>
                </a:cubicBezTo>
                <a:cubicBezTo>
                  <a:pt x="1826012" y="3642851"/>
                  <a:pt x="1833776" y="3571447"/>
                  <a:pt x="1771669" y="3571447"/>
                </a:cubicBezTo>
                <a:close/>
                <a:moveTo>
                  <a:pt x="1531232" y="3567584"/>
                </a:moveTo>
                <a:cubicBezTo>
                  <a:pt x="1449886" y="3578396"/>
                  <a:pt x="1438265" y="3632458"/>
                  <a:pt x="1515737" y="3661291"/>
                </a:cubicBezTo>
                <a:cubicBezTo>
                  <a:pt x="1577714" y="3661291"/>
                  <a:pt x="1589335" y="3578396"/>
                  <a:pt x="1531232" y="3567584"/>
                </a:cubicBezTo>
                <a:close/>
                <a:moveTo>
                  <a:pt x="576083" y="3560820"/>
                </a:moveTo>
                <a:cubicBezTo>
                  <a:pt x="494078" y="3564398"/>
                  <a:pt x="505793" y="3650271"/>
                  <a:pt x="579988" y="3657427"/>
                </a:cubicBezTo>
                <a:cubicBezTo>
                  <a:pt x="634658" y="3643115"/>
                  <a:pt x="622943" y="3571554"/>
                  <a:pt x="576083" y="3560820"/>
                </a:cubicBezTo>
                <a:close/>
                <a:moveTo>
                  <a:pt x="1243735" y="3554060"/>
                </a:moveTo>
                <a:cubicBezTo>
                  <a:pt x="1169699" y="3571932"/>
                  <a:pt x="1196975" y="3661293"/>
                  <a:pt x="1267115" y="3621974"/>
                </a:cubicBezTo>
                <a:cubicBezTo>
                  <a:pt x="1274908" y="3614825"/>
                  <a:pt x="1286598" y="3596953"/>
                  <a:pt x="1298288" y="3607677"/>
                </a:cubicBezTo>
                <a:cubicBezTo>
                  <a:pt x="1306082" y="3582656"/>
                  <a:pt x="1271012" y="3554060"/>
                  <a:pt x="1243735" y="3554060"/>
                </a:cubicBezTo>
                <a:close/>
                <a:moveTo>
                  <a:pt x="1069080" y="3514450"/>
                </a:moveTo>
                <a:cubicBezTo>
                  <a:pt x="995691" y="3532226"/>
                  <a:pt x="960928" y="3603329"/>
                  <a:pt x="1057493" y="3603329"/>
                </a:cubicBezTo>
                <a:cubicBezTo>
                  <a:pt x="1107706" y="3592664"/>
                  <a:pt x="1130882" y="3521560"/>
                  <a:pt x="1069080" y="3514450"/>
                </a:cubicBezTo>
                <a:close/>
                <a:moveTo>
                  <a:pt x="11577350" y="3430849"/>
                </a:moveTo>
                <a:cubicBezTo>
                  <a:pt x="11526888" y="3430849"/>
                  <a:pt x="11507480" y="3470380"/>
                  <a:pt x="11534652" y="3506317"/>
                </a:cubicBezTo>
                <a:cubicBezTo>
                  <a:pt x="11608404" y="3520692"/>
                  <a:pt x="11662747" y="3463193"/>
                  <a:pt x="11577350" y="3430849"/>
                </a:cubicBezTo>
                <a:close/>
                <a:moveTo>
                  <a:pt x="12105571" y="3430847"/>
                </a:moveTo>
                <a:cubicBezTo>
                  <a:pt x="12000559" y="3466591"/>
                  <a:pt x="12082235" y="3538080"/>
                  <a:pt x="12160022" y="3498761"/>
                </a:cubicBezTo>
                <a:cubicBezTo>
                  <a:pt x="12156133" y="3470166"/>
                  <a:pt x="12136686" y="3430847"/>
                  <a:pt x="12105571" y="3430847"/>
                </a:cubicBezTo>
                <a:close/>
                <a:moveTo>
                  <a:pt x="11825923" y="3416356"/>
                </a:moveTo>
                <a:cubicBezTo>
                  <a:pt x="11744578" y="3419949"/>
                  <a:pt x="11756199" y="3498984"/>
                  <a:pt x="11794935" y="3488207"/>
                </a:cubicBezTo>
                <a:cubicBezTo>
                  <a:pt x="11868533" y="3531317"/>
                  <a:pt x="11895648" y="3423543"/>
                  <a:pt x="11825923" y="3416356"/>
                </a:cubicBezTo>
                <a:close/>
                <a:moveTo>
                  <a:pt x="11297784" y="3380614"/>
                </a:moveTo>
                <a:cubicBezTo>
                  <a:pt x="11255196" y="3384189"/>
                  <a:pt x="11224222" y="3402061"/>
                  <a:pt x="11239709" y="3448527"/>
                </a:cubicBezTo>
                <a:cubicBezTo>
                  <a:pt x="11301656" y="3523589"/>
                  <a:pt x="11386833" y="3416358"/>
                  <a:pt x="11297784" y="3380614"/>
                </a:cubicBezTo>
                <a:close/>
                <a:moveTo>
                  <a:pt x="9415502" y="3379348"/>
                </a:moveTo>
                <a:cubicBezTo>
                  <a:pt x="9409068" y="3378737"/>
                  <a:pt x="9401299" y="3379180"/>
                  <a:pt x="9391588" y="3380958"/>
                </a:cubicBezTo>
                <a:cubicBezTo>
                  <a:pt x="9341089" y="3398725"/>
                  <a:pt x="9356627" y="3448478"/>
                  <a:pt x="9395473" y="3473354"/>
                </a:cubicBezTo>
                <a:cubicBezTo>
                  <a:pt x="9438203" y="3462693"/>
                  <a:pt x="9484817" y="3441370"/>
                  <a:pt x="9453741" y="3405834"/>
                </a:cubicBezTo>
                <a:cubicBezTo>
                  <a:pt x="9442087" y="3392506"/>
                  <a:pt x="9434803" y="3381180"/>
                  <a:pt x="9415502" y="3379348"/>
                </a:cubicBezTo>
                <a:close/>
                <a:moveTo>
                  <a:pt x="10016080" y="3369986"/>
                </a:moveTo>
                <a:cubicBezTo>
                  <a:pt x="9988908" y="3387858"/>
                  <a:pt x="9930683" y="3395007"/>
                  <a:pt x="9996671" y="3462920"/>
                </a:cubicBezTo>
                <a:cubicBezTo>
                  <a:pt x="10085950" y="3477218"/>
                  <a:pt x="10085950" y="3373561"/>
                  <a:pt x="10016080" y="3369986"/>
                </a:cubicBezTo>
                <a:close/>
                <a:moveTo>
                  <a:pt x="10284650" y="3366124"/>
                </a:moveTo>
                <a:cubicBezTo>
                  <a:pt x="10253596" y="3380421"/>
                  <a:pt x="10199253" y="3391144"/>
                  <a:pt x="10261360" y="3459057"/>
                </a:cubicBezTo>
                <a:cubicBezTo>
                  <a:pt x="10354520" y="3473355"/>
                  <a:pt x="10350638" y="3376847"/>
                  <a:pt x="10284650" y="3366124"/>
                </a:cubicBezTo>
                <a:close/>
                <a:moveTo>
                  <a:pt x="10933029" y="3359362"/>
                </a:moveTo>
                <a:cubicBezTo>
                  <a:pt x="10820322" y="3384401"/>
                  <a:pt x="10917483" y="3491711"/>
                  <a:pt x="10983552" y="3434478"/>
                </a:cubicBezTo>
                <a:cubicBezTo>
                  <a:pt x="10991325" y="3402285"/>
                  <a:pt x="10960234" y="3366515"/>
                  <a:pt x="10933029" y="3359362"/>
                </a:cubicBezTo>
                <a:close/>
                <a:moveTo>
                  <a:pt x="9662987" y="3359089"/>
                </a:moveTo>
                <a:cubicBezTo>
                  <a:pt x="9554056" y="3416556"/>
                  <a:pt x="9740795" y="3495574"/>
                  <a:pt x="9733014" y="3395005"/>
                </a:cubicBezTo>
                <a:cubicBezTo>
                  <a:pt x="9721343" y="3373455"/>
                  <a:pt x="9705781" y="3355497"/>
                  <a:pt x="9662987" y="3359089"/>
                </a:cubicBezTo>
                <a:close/>
                <a:moveTo>
                  <a:pt x="10579447" y="3355210"/>
                </a:moveTo>
                <a:cubicBezTo>
                  <a:pt x="10494050" y="3401711"/>
                  <a:pt x="10598855" y="3483982"/>
                  <a:pt x="10649317" y="3416018"/>
                </a:cubicBezTo>
                <a:cubicBezTo>
                  <a:pt x="10649317" y="3380249"/>
                  <a:pt x="10633790" y="3351633"/>
                  <a:pt x="10579447" y="3355210"/>
                </a:cubicBezTo>
                <a:close/>
                <a:moveTo>
                  <a:pt x="8807023" y="3338629"/>
                </a:moveTo>
                <a:cubicBezTo>
                  <a:pt x="8733217" y="3338629"/>
                  <a:pt x="8740986" y="3432334"/>
                  <a:pt x="8818677" y="3432334"/>
                </a:cubicBezTo>
                <a:cubicBezTo>
                  <a:pt x="8876945" y="3421522"/>
                  <a:pt x="8853638" y="3342233"/>
                  <a:pt x="8807023" y="3338629"/>
                </a:cubicBezTo>
                <a:close/>
                <a:moveTo>
                  <a:pt x="9080770" y="3312824"/>
                </a:moveTo>
                <a:cubicBezTo>
                  <a:pt x="8987541" y="3298498"/>
                  <a:pt x="9018617" y="3445337"/>
                  <a:pt x="9100193" y="3391616"/>
                </a:cubicBezTo>
                <a:cubicBezTo>
                  <a:pt x="9096308" y="3362964"/>
                  <a:pt x="9131269" y="3302079"/>
                  <a:pt x="9080770" y="3312824"/>
                </a:cubicBezTo>
                <a:close/>
                <a:moveTo>
                  <a:pt x="1915689" y="3277771"/>
                </a:moveTo>
                <a:cubicBezTo>
                  <a:pt x="1869206" y="3284911"/>
                  <a:pt x="1853712" y="3334893"/>
                  <a:pt x="1896321" y="3359884"/>
                </a:cubicBezTo>
                <a:cubicBezTo>
                  <a:pt x="1973793" y="3338462"/>
                  <a:pt x="2004782" y="3302761"/>
                  <a:pt x="1915689" y="3277771"/>
                </a:cubicBezTo>
                <a:close/>
                <a:moveTo>
                  <a:pt x="2992275" y="3247211"/>
                </a:moveTo>
                <a:cubicBezTo>
                  <a:pt x="2953308" y="3243609"/>
                  <a:pt x="2894859" y="3265214"/>
                  <a:pt x="2910445" y="3312024"/>
                </a:cubicBezTo>
                <a:cubicBezTo>
                  <a:pt x="2953308" y="3362434"/>
                  <a:pt x="3058518" y="3294020"/>
                  <a:pt x="2992275" y="3247211"/>
                </a:cubicBezTo>
                <a:close/>
                <a:moveTo>
                  <a:pt x="2215024" y="3245892"/>
                </a:moveTo>
                <a:cubicBezTo>
                  <a:pt x="2180088" y="3260226"/>
                  <a:pt x="2129628" y="3270977"/>
                  <a:pt x="2191735" y="3335483"/>
                </a:cubicBezTo>
                <a:cubicBezTo>
                  <a:pt x="2284894" y="3356987"/>
                  <a:pt x="2281012" y="3256642"/>
                  <a:pt x="2215024" y="3245892"/>
                </a:cubicBezTo>
                <a:close/>
                <a:moveTo>
                  <a:pt x="1698041" y="3245892"/>
                </a:moveTo>
                <a:cubicBezTo>
                  <a:pt x="1616696" y="3256592"/>
                  <a:pt x="1605075" y="3310097"/>
                  <a:pt x="1682547" y="3335065"/>
                </a:cubicBezTo>
                <a:cubicBezTo>
                  <a:pt x="1744524" y="3338632"/>
                  <a:pt x="1756145" y="3253025"/>
                  <a:pt x="1698041" y="3245892"/>
                </a:cubicBezTo>
                <a:close/>
                <a:moveTo>
                  <a:pt x="3310361" y="3232696"/>
                </a:moveTo>
                <a:cubicBezTo>
                  <a:pt x="3232671" y="3229118"/>
                  <a:pt x="3240440" y="3325725"/>
                  <a:pt x="3318131" y="3325725"/>
                </a:cubicBezTo>
                <a:cubicBezTo>
                  <a:pt x="3376399" y="3314991"/>
                  <a:pt x="3353091" y="3232696"/>
                  <a:pt x="3310361" y="3232696"/>
                </a:cubicBezTo>
                <a:close/>
                <a:moveTo>
                  <a:pt x="1104067" y="3224638"/>
                </a:moveTo>
                <a:cubicBezTo>
                  <a:pt x="1057395" y="3231794"/>
                  <a:pt x="1030170" y="3253263"/>
                  <a:pt x="1061284" y="3296199"/>
                </a:cubicBezTo>
                <a:cubicBezTo>
                  <a:pt x="1139071" y="3321243"/>
                  <a:pt x="1189633" y="3260418"/>
                  <a:pt x="1104067" y="3224638"/>
                </a:cubicBezTo>
                <a:close/>
                <a:moveTo>
                  <a:pt x="1383806" y="3220776"/>
                </a:moveTo>
                <a:cubicBezTo>
                  <a:pt x="1283002" y="3238632"/>
                  <a:pt x="1345035" y="3338631"/>
                  <a:pt x="1430332" y="3299346"/>
                </a:cubicBezTo>
                <a:cubicBezTo>
                  <a:pt x="1461349" y="3277918"/>
                  <a:pt x="1395437" y="3220776"/>
                  <a:pt x="1383806" y="3220776"/>
                </a:cubicBezTo>
                <a:close/>
                <a:moveTo>
                  <a:pt x="2762478" y="3210148"/>
                </a:moveTo>
                <a:cubicBezTo>
                  <a:pt x="2680568" y="3220848"/>
                  <a:pt x="2668866" y="3274352"/>
                  <a:pt x="2746876" y="3302887"/>
                </a:cubicBezTo>
                <a:cubicBezTo>
                  <a:pt x="2809284" y="3302887"/>
                  <a:pt x="2820986" y="3220848"/>
                  <a:pt x="2762478" y="3210148"/>
                </a:cubicBezTo>
                <a:close/>
                <a:moveTo>
                  <a:pt x="2494053" y="3199521"/>
                </a:moveTo>
                <a:cubicBezTo>
                  <a:pt x="2447340" y="3210233"/>
                  <a:pt x="2431769" y="3256645"/>
                  <a:pt x="2470696" y="3281635"/>
                </a:cubicBezTo>
                <a:cubicBezTo>
                  <a:pt x="2552444" y="3263784"/>
                  <a:pt x="2579693" y="3228081"/>
                  <a:pt x="2494053" y="3199521"/>
                </a:cubicBezTo>
                <a:close/>
                <a:moveTo>
                  <a:pt x="804868" y="3191793"/>
                </a:moveTo>
                <a:cubicBezTo>
                  <a:pt x="762138" y="3202540"/>
                  <a:pt x="742716" y="3252696"/>
                  <a:pt x="785446" y="3277771"/>
                </a:cubicBezTo>
                <a:cubicBezTo>
                  <a:pt x="859252" y="3263441"/>
                  <a:pt x="886444" y="3213289"/>
                  <a:pt x="804868" y="3191793"/>
                </a:cubicBezTo>
                <a:close/>
                <a:moveTo>
                  <a:pt x="482687" y="3191410"/>
                </a:moveTo>
                <a:cubicBezTo>
                  <a:pt x="473950" y="3191737"/>
                  <a:pt x="464817" y="3193131"/>
                  <a:pt x="455563" y="3195805"/>
                </a:cubicBezTo>
                <a:cubicBezTo>
                  <a:pt x="432183" y="3231476"/>
                  <a:pt x="467253" y="3267146"/>
                  <a:pt x="514013" y="3267146"/>
                </a:cubicBezTo>
                <a:cubicBezTo>
                  <a:pt x="585614" y="3239056"/>
                  <a:pt x="543846" y="3189119"/>
                  <a:pt x="482687" y="3191410"/>
                </a:cubicBezTo>
                <a:close/>
                <a:moveTo>
                  <a:pt x="218915" y="3177302"/>
                </a:moveTo>
                <a:cubicBezTo>
                  <a:pt x="164362" y="3180900"/>
                  <a:pt x="133188" y="3242060"/>
                  <a:pt x="187741" y="3267244"/>
                </a:cubicBezTo>
                <a:cubicBezTo>
                  <a:pt x="242295" y="3281635"/>
                  <a:pt x="296848" y="3202486"/>
                  <a:pt x="218915" y="3177302"/>
                </a:cubicBezTo>
                <a:close/>
                <a:moveTo>
                  <a:pt x="3487655" y="2279180"/>
                </a:moveTo>
                <a:lnTo>
                  <a:pt x="3487655" y="4864839"/>
                </a:lnTo>
                <a:lnTo>
                  <a:pt x="8687531" y="4864839"/>
                </a:lnTo>
                <a:lnTo>
                  <a:pt x="8687531" y="2279180"/>
                </a:lnTo>
                <a:close/>
                <a:moveTo>
                  <a:pt x="0" y="0"/>
                </a:moveTo>
                <a:lnTo>
                  <a:pt x="12188938" y="0"/>
                </a:lnTo>
                <a:lnTo>
                  <a:pt x="12188938" y="6857992"/>
                </a:lnTo>
                <a:lnTo>
                  <a:pt x="0" y="685799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BF14E9B5-B4BD-4834-A5DA-AAD295F2B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3174405"/>
            <a:ext cx="12161561" cy="1033163"/>
            <a:chOff x="23552" y="3022005"/>
            <a:chExt cx="12161561" cy="1033163"/>
          </a:xfrm>
          <a:solidFill>
            <a:schemeClr val="bg1"/>
          </a:solidFill>
        </p:grpSpPr>
        <p:sp>
          <p:nvSpPr>
            <p:cNvPr id="94" name="자유형(F) 6">
              <a:extLst>
                <a:ext uri="{FF2B5EF4-FFF2-40B4-BE49-F238E27FC236}">
                  <a16:creationId xmlns:a16="http://schemas.microsoft.com/office/drawing/2014/main" id="{5F17D81D-C379-46DF-BD0A-AF729BD5C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3426" y="3820899"/>
              <a:ext cx="146874" cy="103369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자유형(F) 63">
              <a:extLst>
                <a:ext uri="{FF2B5EF4-FFF2-40B4-BE49-F238E27FC236}">
                  <a16:creationId xmlns:a16="http://schemas.microsoft.com/office/drawing/2014/main" id="{37A9669D-6392-4756-86F0-A4F41071E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2632" y="3146103"/>
              <a:ext cx="143728" cy="146842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자유형(F) 65">
              <a:extLst>
                <a:ext uri="{FF2B5EF4-FFF2-40B4-BE49-F238E27FC236}">
                  <a16:creationId xmlns:a16="http://schemas.microsoft.com/office/drawing/2014/main" id="{7849F2A7-8517-4C07-A204-54372C998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308" y="3186235"/>
              <a:ext cx="143728" cy="93707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자유형(F) 66">
              <a:extLst>
                <a:ext uri="{FF2B5EF4-FFF2-40B4-BE49-F238E27FC236}">
                  <a16:creationId xmlns:a16="http://schemas.microsoft.com/office/drawing/2014/main" id="{31A0747A-0687-4C8D-865E-82C3D1EC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141" y="3199239"/>
              <a:ext cx="155267" cy="132351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자유형(F) 67">
              <a:extLst>
                <a:ext uri="{FF2B5EF4-FFF2-40B4-BE49-F238E27FC236}">
                  <a16:creationId xmlns:a16="http://schemas.microsoft.com/office/drawing/2014/main" id="{1D44400F-E6A5-4492-AFCA-B3269FCCE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9147" y="3203103"/>
              <a:ext cx="186739" cy="140079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자유형(F) 69">
              <a:extLst>
                <a:ext uri="{FF2B5EF4-FFF2-40B4-BE49-F238E27FC236}">
                  <a16:creationId xmlns:a16="http://schemas.microsoft.com/office/drawing/2014/main" id="{04CDB9D1-01FF-42A4-A760-BE77B8889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413" y="3206968"/>
              <a:ext cx="171003" cy="132351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자유형(F) 70">
              <a:extLst>
                <a:ext uri="{FF2B5EF4-FFF2-40B4-BE49-F238E27FC236}">
                  <a16:creationId xmlns:a16="http://schemas.microsoft.com/office/drawing/2014/main" id="{EE648769-5535-4567-B889-1AA24AB5E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2571" y="3278457"/>
              <a:ext cx="155267" cy="89843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자유형(F) 71">
              <a:extLst>
                <a:ext uri="{FF2B5EF4-FFF2-40B4-BE49-F238E27FC236}">
                  <a16:creationId xmlns:a16="http://schemas.microsoft.com/office/drawing/2014/main" id="{CD52D8EF-3D45-40F8-8840-C5F245D3B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4344" y="3213730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자유형(F) 72">
              <a:extLst>
                <a:ext uri="{FF2B5EF4-FFF2-40B4-BE49-F238E27FC236}">
                  <a16:creationId xmlns:a16="http://schemas.microsoft.com/office/drawing/2014/main" id="{5517A464-66A4-4F40-89FE-C30DC5B9D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5774" y="3217593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자유형(F) 73">
              <a:extLst>
                <a:ext uri="{FF2B5EF4-FFF2-40B4-BE49-F238E27FC236}">
                  <a16:creationId xmlns:a16="http://schemas.microsoft.com/office/drawing/2014/main" id="{00E306BA-6BF7-4B76-B9D7-AAFD1C437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180" y="3221457"/>
              <a:ext cx="143728" cy="99505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자유형(F) 74">
              <a:extLst>
                <a:ext uri="{FF2B5EF4-FFF2-40B4-BE49-F238E27FC236}">
                  <a16:creationId xmlns:a16="http://schemas.microsoft.com/office/drawing/2014/main" id="{2F4B1DC1-4F50-4BA0-86F1-AF85CAAE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9313" y="3228221"/>
              <a:ext cx="162611" cy="142976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자유형(F) 85">
              <a:extLst>
                <a:ext uri="{FF2B5EF4-FFF2-40B4-BE49-F238E27FC236}">
                  <a16:creationId xmlns:a16="http://schemas.microsoft.com/office/drawing/2014/main" id="{7A5EB254-DC99-4EB9-BF57-5CD8BC17F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9669" y="3263964"/>
              <a:ext cx="151070" cy="114961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자유형(F) 87">
              <a:extLst>
                <a:ext uri="{FF2B5EF4-FFF2-40B4-BE49-F238E27FC236}">
                  <a16:creationId xmlns:a16="http://schemas.microsoft.com/office/drawing/2014/main" id="{1910D45E-5AD8-4F66-8987-740DF9D0E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5650" y="3278455"/>
              <a:ext cx="159463" cy="107233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자유형(F) 88">
              <a:extLst>
                <a:ext uri="{FF2B5EF4-FFF2-40B4-BE49-F238E27FC236}">
                  <a16:creationId xmlns:a16="http://schemas.microsoft.com/office/drawing/2014/main" id="{FCFCD46A-4A0F-4C6C-B6C3-68EC14081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3043" y="3285217"/>
              <a:ext cx="7345" cy="77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자유형(F) 94">
              <a:extLst>
                <a:ext uri="{FF2B5EF4-FFF2-40B4-BE49-F238E27FC236}">
                  <a16:creationId xmlns:a16="http://schemas.microsoft.com/office/drawing/2014/main" id="{CDD931F8-D225-4DD4-A975-C9B8789F3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139" y="3580387"/>
              <a:ext cx="163660" cy="121724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자유형(F) 97">
              <a:extLst>
                <a:ext uri="{FF2B5EF4-FFF2-40B4-BE49-F238E27FC236}">
                  <a16:creationId xmlns:a16="http://schemas.microsoft.com/office/drawing/2014/main" id="{90434889-87E0-4DFE-A5CB-71F48CBBE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5064" y="3539291"/>
              <a:ext cx="225557" cy="143944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자유형(F) 98">
              <a:extLst>
                <a:ext uri="{FF2B5EF4-FFF2-40B4-BE49-F238E27FC236}">
                  <a16:creationId xmlns:a16="http://schemas.microsoft.com/office/drawing/2014/main" id="{853ED42E-2CB4-4A54-830C-EB1C4D31E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1835" y="3539292"/>
              <a:ext cx="175200" cy="93707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자유형(F) 99">
              <a:extLst>
                <a:ext uri="{FF2B5EF4-FFF2-40B4-BE49-F238E27FC236}">
                  <a16:creationId xmlns:a16="http://schemas.microsoft.com/office/drawing/2014/main" id="{1C4DEDB0-601B-45E4-AB35-39F2FBADE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0539" y="3539289"/>
              <a:ext cx="260178" cy="143944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자유형(F) 100">
              <a:extLst>
                <a:ext uri="{FF2B5EF4-FFF2-40B4-BE49-F238E27FC236}">
                  <a16:creationId xmlns:a16="http://schemas.microsoft.com/office/drawing/2014/main" id="{FE8FE8F4-AEB1-4F3E-988A-1BD357BD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9800" y="3539291"/>
              <a:ext cx="152120" cy="111097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자유형(F) 101">
              <a:extLst>
                <a:ext uri="{FF2B5EF4-FFF2-40B4-BE49-F238E27FC236}">
                  <a16:creationId xmlns:a16="http://schemas.microsoft.com/office/drawing/2014/main" id="{A765B55B-D9A1-43D3-B45A-B63AED4C6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341" y="3569721"/>
              <a:ext cx="163660" cy="96607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자유형(F) 102">
              <a:extLst>
                <a:ext uri="{FF2B5EF4-FFF2-40B4-BE49-F238E27FC236}">
                  <a16:creationId xmlns:a16="http://schemas.microsoft.com/office/drawing/2014/main" id="{998DF613-EF6E-423E-A336-0D0593EFE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9349" y="3594839"/>
              <a:ext cx="143728" cy="117858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자유형(F) 103">
              <a:extLst>
                <a:ext uri="{FF2B5EF4-FFF2-40B4-BE49-F238E27FC236}">
                  <a16:creationId xmlns:a16="http://schemas.microsoft.com/office/drawing/2014/main" id="{C0DCDAAA-2F47-4A12-ABDE-5D1A09778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1682" y="3557646"/>
              <a:ext cx="166807" cy="121724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자유형(F) 113">
              <a:extLst>
                <a:ext uri="{FF2B5EF4-FFF2-40B4-BE49-F238E27FC236}">
                  <a16:creationId xmlns:a16="http://schemas.microsoft.com/office/drawing/2014/main" id="{2C529822-0C80-48D7-9013-1461D7594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811" y="3611744"/>
              <a:ext cx="11540" cy="1062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자유형(F) 115">
              <a:extLst>
                <a:ext uri="{FF2B5EF4-FFF2-40B4-BE49-F238E27FC236}">
                  <a16:creationId xmlns:a16="http://schemas.microsoft.com/office/drawing/2014/main" id="{15E3FB5F-EE59-498B-A3D2-101F5AE1D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8190" y="3618509"/>
              <a:ext cx="7345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자유형(F) 117">
              <a:extLst>
                <a:ext uri="{FF2B5EF4-FFF2-40B4-BE49-F238E27FC236}">
                  <a16:creationId xmlns:a16="http://schemas.microsoft.com/office/drawing/2014/main" id="{111B6FC1-3CC9-48D4-A0A1-3478AAAB6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118" y="3633000"/>
              <a:ext cx="8392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자유형(F) 118">
              <a:extLst>
                <a:ext uri="{FF2B5EF4-FFF2-40B4-BE49-F238E27FC236}">
                  <a16:creationId xmlns:a16="http://schemas.microsoft.com/office/drawing/2014/main" id="{6ADFD934-D24E-48AE-B9FA-422BD0396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199" y="3636863"/>
              <a:ext cx="155267" cy="113994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자유형(F) 119">
              <a:extLst>
                <a:ext uri="{FF2B5EF4-FFF2-40B4-BE49-F238E27FC236}">
                  <a16:creationId xmlns:a16="http://schemas.microsoft.com/office/drawing/2014/main" id="{BAA1AB18-4822-4AE2-ABEE-128289EA4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5942" y="3622374"/>
              <a:ext cx="151070" cy="178722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자유형(F) 120">
              <a:extLst>
                <a:ext uri="{FF2B5EF4-FFF2-40B4-BE49-F238E27FC236}">
                  <a16:creationId xmlns:a16="http://schemas.microsoft.com/office/drawing/2014/main" id="{35B51DF1-A0A4-407F-B103-3FDF087F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294" y="3832973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자유형(F) 127">
              <a:extLst>
                <a:ext uri="{FF2B5EF4-FFF2-40B4-BE49-F238E27FC236}">
                  <a16:creationId xmlns:a16="http://schemas.microsoft.com/office/drawing/2014/main" id="{F47CDCF1-0A03-41C8-BE91-5D05A7122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096" y="3868719"/>
              <a:ext cx="162611" cy="93707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자유형(F) 129">
              <a:extLst>
                <a:ext uri="{FF2B5EF4-FFF2-40B4-BE49-F238E27FC236}">
                  <a16:creationId xmlns:a16="http://schemas.microsoft.com/office/drawing/2014/main" id="{30CFBCB0-7A57-402D-8C00-E4F21A3C7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4415" y="3872581"/>
              <a:ext cx="175200" cy="129453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자유형(F) 133">
              <a:extLst>
                <a:ext uri="{FF2B5EF4-FFF2-40B4-BE49-F238E27FC236}">
                  <a16:creationId xmlns:a16="http://schemas.microsoft.com/office/drawing/2014/main" id="{CBC27996-177D-4469-ABF7-6C964B515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5710" y="3883209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자유형(F) 136">
              <a:extLst>
                <a:ext uri="{FF2B5EF4-FFF2-40B4-BE49-F238E27FC236}">
                  <a16:creationId xmlns:a16="http://schemas.microsoft.com/office/drawing/2014/main" id="{EBE8B724-FF33-4DC6-BBF2-6FEC8A6FC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3368" y="395837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자유형(F) 137">
              <a:extLst>
                <a:ext uri="{FF2B5EF4-FFF2-40B4-BE49-F238E27FC236}">
                  <a16:creationId xmlns:a16="http://schemas.microsoft.com/office/drawing/2014/main" id="{FC0DF2BD-E240-4BDE-B0BF-C8D829012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6887" y="3901564"/>
              <a:ext cx="151070" cy="111097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자유형(F) 138">
              <a:extLst>
                <a:ext uri="{FF2B5EF4-FFF2-40B4-BE49-F238E27FC236}">
                  <a16:creationId xmlns:a16="http://schemas.microsoft.com/office/drawing/2014/main" id="{CD2F8BDF-AB20-42D5-9544-D2D07FA30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894" y="3904464"/>
              <a:ext cx="139530" cy="93707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자유형(F) 139">
              <a:extLst>
                <a:ext uri="{FF2B5EF4-FFF2-40B4-BE49-F238E27FC236}">
                  <a16:creationId xmlns:a16="http://schemas.microsoft.com/office/drawing/2014/main" id="{56A71472-6FA4-424A-A6C8-6A49CEC46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199" y="3912191"/>
              <a:ext cx="155267" cy="103369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자유형(F) 142">
              <a:extLst>
                <a:ext uri="{FF2B5EF4-FFF2-40B4-BE49-F238E27FC236}">
                  <a16:creationId xmlns:a16="http://schemas.microsoft.com/office/drawing/2014/main" id="{A947DC75-9B00-4EB5-8911-4F49429C5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2046" y="3947935"/>
              <a:ext cx="4197" cy="676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자유형(F) 143">
              <a:extLst>
                <a:ext uri="{FF2B5EF4-FFF2-40B4-BE49-F238E27FC236}">
                  <a16:creationId xmlns:a16="http://schemas.microsoft.com/office/drawing/2014/main" id="{72033C50-8FF6-49BA-81A6-6951765EC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7955" y="3951797"/>
              <a:ext cx="143728" cy="92743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자유형(F) 144">
              <a:extLst>
                <a:ext uri="{FF2B5EF4-FFF2-40B4-BE49-F238E27FC236}">
                  <a16:creationId xmlns:a16="http://schemas.microsoft.com/office/drawing/2014/main" id="{0639039D-90D7-4734-90B8-0DE02B4EE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5833" y="3947935"/>
              <a:ext cx="167855" cy="107233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자유형(F) 145">
              <a:extLst>
                <a:ext uri="{FF2B5EF4-FFF2-40B4-BE49-F238E27FC236}">
                  <a16:creationId xmlns:a16="http://schemas.microsoft.com/office/drawing/2014/main" id="{2102A61C-4B1F-4ECC-97B8-9FF892C33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4469" y="3954698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자유형(F) 10">
              <a:extLst>
                <a:ext uri="{FF2B5EF4-FFF2-40B4-BE49-F238E27FC236}">
                  <a16:creationId xmlns:a16="http://schemas.microsoft.com/office/drawing/2014/main" id="{2FE09F24-3EB3-4317-AA5A-F53EAEA66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264" y="3024903"/>
              <a:ext cx="163660" cy="104334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자유형(F) 15">
              <a:extLst>
                <a:ext uri="{FF2B5EF4-FFF2-40B4-BE49-F238E27FC236}">
                  <a16:creationId xmlns:a16="http://schemas.microsoft.com/office/drawing/2014/main" id="{3185B3C6-4AF2-478D-B381-5EA86DF79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92" y="3039394"/>
              <a:ext cx="143728" cy="85979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자유형(F) 18">
              <a:extLst>
                <a:ext uri="{FF2B5EF4-FFF2-40B4-BE49-F238E27FC236}">
                  <a16:creationId xmlns:a16="http://schemas.microsoft.com/office/drawing/2014/main" id="{7D65D08C-E96B-4CE4-AD8F-7A8D50458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59" y="3022005"/>
              <a:ext cx="163660" cy="92743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자유형(F) 19">
              <a:extLst>
                <a:ext uri="{FF2B5EF4-FFF2-40B4-BE49-F238E27FC236}">
                  <a16:creationId xmlns:a16="http://schemas.microsoft.com/office/drawing/2014/main" id="{934DB53A-37C8-4E5D-8025-F24D4EEE9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6843" y="3047122"/>
              <a:ext cx="147925" cy="82115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자유형(F) 20">
              <a:extLst>
                <a:ext uri="{FF2B5EF4-FFF2-40B4-BE49-F238E27FC236}">
                  <a16:creationId xmlns:a16="http://schemas.microsoft.com/office/drawing/2014/main" id="{4EBCF0DD-E59A-45F2-A276-9F158E477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941" y="3057748"/>
              <a:ext cx="15212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자유형(F) 22">
              <a:extLst>
                <a:ext uri="{FF2B5EF4-FFF2-40B4-BE49-F238E27FC236}">
                  <a16:creationId xmlns:a16="http://schemas.microsoft.com/office/drawing/2014/main" id="{A0CFC832-E471-471E-AD06-326E8456F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8079" y="3068377"/>
              <a:ext cx="178347" cy="117858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자유형(F) 23">
              <a:extLst>
                <a:ext uri="{FF2B5EF4-FFF2-40B4-BE49-F238E27FC236}">
                  <a16:creationId xmlns:a16="http://schemas.microsoft.com/office/drawing/2014/main" id="{AA287C51-1371-467E-84CA-F876BC7CC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247" y="3072240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자유형(F) 26">
              <a:extLst>
                <a:ext uri="{FF2B5EF4-FFF2-40B4-BE49-F238E27FC236}">
                  <a16:creationId xmlns:a16="http://schemas.microsoft.com/office/drawing/2014/main" id="{7A8E06B9-D78E-4D5C-901A-C0F47F06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154" y="3093493"/>
              <a:ext cx="15107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자유형(F) 27">
              <a:extLst>
                <a:ext uri="{FF2B5EF4-FFF2-40B4-BE49-F238E27FC236}">
                  <a16:creationId xmlns:a16="http://schemas.microsoft.com/office/drawing/2014/main" id="{FE19EA1B-738B-40CD-92CD-A0E2B8BC9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702" y="3093493"/>
              <a:ext cx="155267" cy="111097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자유형(F) 28">
              <a:extLst>
                <a:ext uri="{FF2B5EF4-FFF2-40B4-BE49-F238E27FC236}">
                  <a16:creationId xmlns:a16="http://schemas.microsoft.com/office/drawing/2014/main" id="{C2120481-044E-450F-985C-22FB5F322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791" y="3125373"/>
              <a:ext cx="151070" cy="82115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자유형(F) 30">
              <a:extLst>
                <a:ext uri="{FF2B5EF4-FFF2-40B4-BE49-F238E27FC236}">
                  <a16:creationId xmlns:a16="http://schemas.microsoft.com/office/drawing/2014/main" id="{73B35875-6130-4746-9195-CE716C4EB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975" y="3143729"/>
              <a:ext cx="11540" cy="676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자유형(F) 43">
              <a:extLst>
                <a:ext uri="{FF2B5EF4-FFF2-40B4-BE49-F238E27FC236}">
                  <a16:creationId xmlns:a16="http://schemas.microsoft.com/office/drawing/2014/main" id="{F85390F9-0DF0-432E-B71F-51C0554B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06" y="3362058"/>
              <a:ext cx="169954" cy="88879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자유형(F) 51">
              <a:extLst>
                <a:ext uri="{FF2B5EF4-FFF2-40B4-BE49-F238E27FC236}">
                  <a16:creationId xmlns:a16="http://schemas.microsoft.com/office/drawing/2014/main" id="{2993E8F7-8E0B-4D6C-A5A2-F7CED35F2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4777" y="3401668"/>
              <a:ext cx="136383" cy="107233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자유형(F) 52">
              <a:extLst>
                <a:ext uri="{FF2B5EF4-FFF2-40B4-BE49-F238E27FC236}">
                  <a16:creationId xmlns:a16="http://schemas.microsoft.com/office/drawing/2014/main" id="{8B8132C3-2B17-43D5-9D17-6D074E89E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56" y="3408428"/>
              <a:ext cx="140580" cy="96607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자유형(F) 53">
              <a:extLst>
                <a:ext uri="{FF2B5EF4-FFF2-40B4-BE49-F238E27FC236}">
                  <a16:creationId xmlns:a16="http://schemas.microsoft.com/office/drawing/2014/main" id="{7494A521-4B4F-4BD0-AA35-B077701F1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3345" y="3415192"/>
              <a:ext cx="151070" cy="93707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자유형(F) 54">
              <a:extLst>
                <a:ext uri="{FF2B5EF4-FFF2-40B4-BE49-F238E27FC236}">
                  <a16:creationId xmlns:a16="http://schemas.microsoft.com/office/drawing/2014/main" id="{1864B445-DB2E-4F3A-8ECB-40DEF82CE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34" y="3412293"/>
              <a:ext cx="159463" cy="124621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자유형(F) 55">
              <a:extLst>
                <a:ext uri="{FF2B5EF4-FFF2-40B4-BE49-F238E27FC236}">
                  <a16:creationId xmlns:a16="http://schemas.microsoft.com/office/drawing/2014/main" id="{9BAED4DF-F8D5-4B4C-9357-9DC5AE947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589" y="3419055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자유형(F) 56">
              <a:extLst>
                <a:ext uri="{FF2B5EF4-FFF2-40B4-BE49-F238E27FC236}">
                  <a16:creationId xmlns:a16="http://schemas.microsoft.com/office/drawing/2014/main" id="{1B9E9A54-96EC-4F83-ABDD-4421D7D82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596" y="3450937"/>
              <a:ext cx="152120" cy="85979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자유형(F) 57">
              <a:extLst>
                <a:ext uri="{FF2B5EF4-FFF2-40B4-BE49-F238E27FC236}">
                  <a16:creationId xmlns:a16="http://schemas.microsoft.com/office/drawing/2014/main" id="{A51C7DE7-B101-44C2-8840-5C786545C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620" y="3415192"/>
              <a:ext cx="166807" cy="111097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자유형(F) 59">
              <a:extLst>
                <a:ext uri="{FF2B5EF4-FFF2-40B4-BE49-F238E27FC236}">
                  <a16:creationId xmlns:a16="http://schemas.microsoft.com/office/drawing/2014/main" id="{F7035B0D-D230-4EC1-B00B-D6B361476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08" y="3458664"/>
              <a:ext cx="146874" cy="92743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자유형(F) 60">
              <a:extLst>
                <a:ext uri="{FF2B5EF4-FFF2-40B4-BE49-F238E27FC236}">
                  <a16:creationId xmlns:a16="http://schemas.microsoft.com/office/drawing/2014/main" id="{71318303-ED09-4750-BBF6-DA5128566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3943" y="3465427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자유형(F) 61">
              <a:extLst>
                <a:ext uri="{FF2B5EF4-FFF2-40B4-BE49-F238E27FC236}">
                  <a16:creationId xmlns:a16="http://schemas.microsoft.com/office/drawing/2014/main" id="{DED9DBFC-1ECC-4693-8014-73EC8CBD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592" y="3483783"/>
              <a:ext cx="162611" cy="117858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자유형(F) 78">
              <a:extLst>
                <a:ext uri="{FF2B5EF4-FFF2-40B4-BE49-F238E27FC236}">
                  <a16:creationId xmlns:a16="http://schemas.microsoft.com/office/drawing/2014/main" id="{AEC71255-3CBE-468C-87CA-DE7310780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149" y="3705975"/>
              <a:ext cx="175200" cy="88879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자유형(F) 79">
              <a:extLst>
                <a:ext uri="{FF2B5EF4-FFF2-40B4-BE49-F238E27FC236}">
                  <a16:creationId xmlns:a16="http://schemas.microsoft.com/office/drawing/2014/main" id="{B07300FC-04F2-46A2-9625-45FAA0AEC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456" y="3708874"/>
              <a:ext cx="146874" cy="82115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자유형(F) 80">
              <a:extLst>
                <a:ext uri="{FF2B5EF4-FFF2-40B4-BE49-F238E27FC236}">
                  <a16:creationId xmlns:a16="http://schemas.microsoft.com/office/drawing/2014/main" id="{80D7F67A-E12E-42B0-80B7-0D1A021C6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515" y="3716603"/>
              <a:ext cx="147925" cy="78251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자유형(F) 81">
              <a:extLst>
                <a:ext uri="{FF2B5EF4-FFF2-40B4-BE49-F238E27FC236}">
                  <a16:creationId xmlns:a16="http://schemas.microsoft.com/office/drawing/2014/main" id="{152EEE69-DDAD-473E-A0B2-541A4184B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883" y="3712738"/>
              <a:ext cx="166807" cy="107233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자유형(F) 82">
              <a:extLst>
                <a:ext uri="{FF2B5EF4-FFF2-40B4-BE49-F238E27FC236}">
                  <a16:creationId xmlns:a16="http://schemas.microsoft.com/office/drawing/2014/main" id="{27CAE4D5-D1CB-4588-AF4E-F42A7D102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313" y="3723363"/>
              <a:ext cx="152120" cy="82115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자유형(F) 83">
              <a:extLst>
                <a:ext uri="{FF2B5EF4-FFF2-40B4-BE49-F238E27FC236}">
                  <a16:creationId xmlns:a16="http://schemas.microsoft.com/office/drawing/2014/main" id="{C81194C8-D573-4E43-8F8E-1027286E2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5241" y="3702111"/>
              <a:ext cx="155267" cy="186450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자유형(F) 84">
              <a:extLst>
                <a:ext uri="{FF2B5EF4-FFF2-40B4-BE49-F238E27FC236}">
                  <a16:creationId xmlns:a16="http://schemas.microsoft.com/office/drawing/2014/main" id="{7EC3886C-0A8C-4E06-97BA-507B0B634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642" y="3730128"/>
              <a:ext cx="155267" cy="104334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자유형(F) 86">
              <a:extLst>
                <a:ext uri="{FF2B5EF4-FFF2-40B4-BE49-F238E27FC236}">
                  <a16:creationId xmlns:a16="http://schemas.microsoft.com/office/drawing/2014/main" id="{718B627C-0644-4511-A8EB-E8FED5728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0" y="3737922"/>
              <a:ext cx="155267" cy="133317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자유형(F) 89">
              <a:extLst>
                <a:ext uri="{FF2B5EF4-FFF2-40B4-BE49-F238E27FC236}">
                  <a16:creationId xmlns:a16="http://schemas.microsoft.com/office/drawing/2014/main" id="{E3589DD4-C2D7-4D02-B271-934D9BFF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490" y="3709999"/>
              <a:ext cx="159463" cy="110131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자유형(F) 90">
              <a:extLst>
                <a:ext uri="{FF2B5EF4-FFF2-40B4-BE49-F238E27FC236}">
                  <a16:creationId xmlns:a16="http://schemas.microsoft.com/office/drawing/2014/main" id="{0AACFAD0-B650-4C4D-8C19-B99B69687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434" y="3802579"/>
              <a:ext cx="3148" cy="1062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자유형(F) 5">
              <a:extLst>
                <a:ext uri="{FF2B5EF4-FFF2-40B4-BE49-F238E27FC236}">
                  <a16:creationId xmlns:a16="http://schemas.microsoft.com/office/drawing/2014/main" id="{C6A120DD-23AD-459F-82B7-DC88D3516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7751" y="3076723"/>
              <a:ext cx="143728" cy="96607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자유형(F) 7">
              <a:extLst>
                <a:ext uri="{FF2B5EF4-FFF2-40B4-BE49-F238E27FC236}">
                  <a16:creationId xmlns:a16="http://schemas.microsoft.com/office/drawing/2014/main" id="{DD05F535-7CDF-4607-83B1-ED83FA916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9939" y="3091214"/>
              <a:ext cx="163660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자유형(F) 40">
              <a:extLst>
                <a:ext uri="{FF2B5EF4-FFF2-40B4-BE49-F238E27FC236}">
                  <a16:creationId xmlns:a16="http://schemas.microsoft.com/office/drawing/2014/main" id="{782BB6F1-21CD-4CE8-88A0-CD5FB225E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129" y="3460249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자유형(F) 46">
              <a:extLst>
                <a:ext uri="{FF2B5EF4-FFF2-40B4-BE49-F238E27FC236}">
                  <a16:creationId xmlns:a16="http://schemas.microsoft.com/office/drawing/2014/main" id="{9B4F23A2-F9DE-4966-8ED4-FFDCC260E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85" y="3453485"/>
              <a:ext cx="143728" cy="96607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자유형(F) 64">
              <a:extLst>
                <a:ext uri="{FF2B5EF4-FFF2-40B4-BE49-F238E27FC236}">
                  <a16:creationId xmlns:a16="http://schemas.microsoft.com/office/drawing/2014/main" id="{672012D8-E174-480C-80FC-10520E0F6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696" y="3715636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자유형(F) 75">
              <a:extLst>
                <a:ext uri="{FF2B5EF4-FFF2-40B4-BE49-F238E27FC236}">
                  <a16:creationId xmlns:a16="http://schemas.microsoft.com/office/drawing/2014/main" id="{280FA214-DC33-4A8E-9DC2-96F6E650D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9586" y="3718188"/>
              <a:ext cx="152120" cy="92743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자유형(F) 8">
              <a:extLst>
                <a:ext uri="{FF2B5EF4-FFF2-40B4-BE49-F238E27FC236}">
                  <a16:creationId xmlns:a16="http://schemas.microsoft.com/office/drawing/2014/main" id="{BD8B5B1E-98A2-4C45-AF32-5C75F402A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2" y="3423540"/>
              <a:ext cx="155267" cy="104334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자유형(F) 136">
              <a:extLst>
                <a:ext uri="{FF2B5EF4-FFF2-40B4-BE49-F238E27FC236}">
                  <a16:creationId xmlns:a16="http://schemas.microsoft.com/office/drawing/2014/main" id="{0CB2A20A-84A2-4849-9D9A-0E5CCD1FB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7107" y="358421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자유형(F) 64">
              <a:extLst>
                <a:ext uri="{FF2B5EF4-FFF2-40B4-BE49-F238E27FC236}">
                  <a16:creationId xmlns:a16="http://schemas.microsoft.com/office/drawing/2014/main" id="{A7D5C7C6-D97E-4262-980D-50951D1A8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48" y="3693860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8014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콘텐츠 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2920"/>
            <a:ext cx="9899930" cy="1325563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샘플 바닥글 텍스트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7" y="2510632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189550" y="1678169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189551" y="2502081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C6B28BCD-4695-49B4-861A-4EBAAB5FA2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9317" y="1681163"/>
            <a:ext cx="32004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FE24FFCF-8240-4047-B040-925E963392D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539318" y="2505075"/>
            <a:ext cx="3200400" cy="36845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2086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직사각형 4">
            <a:extLst>
              <a:ext uri="{FF2B5EF4-FFF2-40B4-BE49-F238E27FC236}">
                <a16:creationId xmlns:a16="http://schemas.microsoft.com/office/drawing/2014/main" id="{A506FCE5-3E35-49DD-A583-D6C2702FE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213165-521F-4723-9555-AD2B921FE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5267"/>
            <a:ext cx="6095998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7505E6A2-DFDA-42CA-9609-1EDCD008E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31152" y="576072"/>
            <a:ext cx="4389120" cy="134416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샘플 바닥글 텍스트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A2C89A5-B32F-4401-A14F-03356EEE9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35246" y="5267"/>
            <a:ext cx="510538" cy="6804779"/>
            <a:chOff x="5835246" y="5267"/>
            <a:chExt cx="510538" cy="6804779"/>
          </a:xfrm>
        </p:grpSpPr>
        <p:sp>
          <p:nvSpPr>
            <p:cNvPr id="12" name="자유형(F) 8">
              <a:extLst>
                <a:ext uri="{FF2B5EF4-FFF2-40B4-BE49-F238E27FC236}">
                  <a16:creationId xmlns:a16="http://schemas.microsoft.com/office/drawing/2014/main" id="{20B8F440-B4B3-401E-B3CB-355486A7A18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7309" y="670040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자유형(F) 43">
              <a:extLst>
                <a:ext uri="{FF2B5EF4-FFF2-40B4-BE49-F238E27FC236}">
                  <a16:creationId xmlns:a16="http://schemas.microsoft.com/office/drawing/2014/main" id="{EA7FED42-6959-4457-81EA-24DD2CD7AD7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8422" y="779148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자유형(F) 51">
              <a:extLst>
                <a:ext uri="{FF2B5EF4-FFF2-40B4-BE49-F238E27FC236}">
                  <a16:creationId xmlns:a16="http://schemas.microsoft.com/office/drawing/2014/main" id="{2EB8F5DB-E978-4632-8B94-6A35AC1D64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96380" y="99685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자유형(F) 53">
              <a:extLst>
                <a:ext uri="{FF2B5EF4-FFF2-40B4-BE49-F238E27FC236}">
                  <a16:creationId xmlns:a16="http://schemas.microsoft.com/office/drawing/2014/main" id="{29926419-08A8-4897-84C0-7DA191A4AD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466" y="1235632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(F) 54">
              <a:extLst>
                <a:ext uri="{FF2B5EF4-FFF2-40B4-BE49-F238E27FC236}">
                  <a16:creationId xmlns:a16="http://schemas.microsoft.com/office/drawing/2014/main" id="{343A7DAF-7788-4155-A6FF-4D1872C5A1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8348" y="484400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(F) 55">
              <a:extLst>
                <a:ext uri="{FF2B5EF4-FFF2-40B4-BE49-F238E27FC236}">
                  <a16:creationId xmlns:a16="http://schemas.microsoft.com/office/drawing/2014/main" id="{6D1063CA-6C05-441D-ADDB-3545EEE1B3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326" y="144523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자유형(F) 56">
              <a:extLst>
                <a:ext uri="{FF2B5EF4-FFF2-40B4-BE49-F238E27FC236}">
                  <a16:creationId xmlns:a16="http://schemas.microsoft.com/office/drawing/2014/main" id="{9FDD3549-94F5-4C29-8DB2-12454A0406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022" y="2275269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(F) 57">
              <a:extLst>
                <a:ext uri="{FF2B5EF4-FFF2-40B4-BE49-F238E27FC236}">
                  <a16:creationId xmlns:a16="http://schemas.microsoft.com/office/drawing/2014/main" id="{7639F03A-602E-487D-BC54-F8A8B3C32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70475" y="165497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(F) 59">
              <a:extLst>
                <a:ext uri="{FF2B5EF4-FFF2-40B4-BE49-F238E27FC236}">
                  <a16:creationId xmlns:a16="http://schemas.microsoft.com/office/drawing/2014/main" id="{A534B3B5-E87E-4B7B-AF5A-8C25D597B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9925" y="2373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(F) 60">
              <a:extLst>
                <a:ext uri="{FF2B5EF4-FFF2-40B4-BE49-F238E27FC236}">
                  <a16:creationId xmlns:a16="http://schemas.microsoft.com/office/drawing/2014/main" id="{E05D2E63-F2F9-4DF4-A2AF-97E215E40B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5156" y="188477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(F) 61">
              <a:extLst>
                <a:ext uri="{FF2B5EF4-FFF2-40B4-BE49-F238E27FC236}">
                  <a16:creationId xmlns:a16="http://schemas.microsoft.com/office/drawing/2014/main" id="{CB30D897-4D0A-4E93-9C6F-B4EDA9379A8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3855" y="241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(F) 78">
              <a:extLst>
                <a:ext uri="{FF2B5EF4-FFF2-40B4-BE49-F238E27FC236}">
                  <a16:creationId xmlns:a16="http://schemas.microsoft.com/office/drawing/2014/main" id="{AAF56E82-F744-48CA-922B-B1A6B8888F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30691" y="70287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(F) 79">
              <a:extLst>
                <a:ext uri="{FF2B5EF4-FFF2-40B4-BE49-F238E27FC236}">
                  <a16:creationId xmlns:a16="http://schemas.microsoft.com/office/drawing/2014/main" id="{50D4C3A2-F50E-4850-978E-5F9B0FC8F6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43063" y="93391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(F) 80">
              <a:extLst>
                <a:ext uri="{FF2B5EF4-FFF2-40B4-BE49-F238E27FC236}">
                  <a16:creationId xmlns:a16="http://schemas.microsoft.com/office/drawing/2014/main" id="{4944979C-88A0-43E2-98F1-F75559558E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37722" y="117171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(F) 81">
              <a:extLst>
                <a:ext uri="{FF2B5EF4-FFF2-40B4-BE49-F238E27FC236}">
                  <a16:creationId xmlns:a16="http://schemas.microsoft.com/office/drawing/2014/main" id="{FF4DD96F-37D4-46BE-B0EE-CBF0E1C64DB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0772" y="218476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(F) 82">
              <a:extLst>
                <a:ext uri="{FF2B5EF4-FFF2-40B4-BE49-F238E27FC236}">
                  <a16:creationId xmlns:a16="http://schemas.microsoft.com/office/drawing/2014/main" id="{C5D59561-CA56-49A9-B614-37A63DE9F0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8608" y="196231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(F) 83">
              <a:extLst>
                <a:ext uri="{FF2B5EF4-FFF2-40B4-BE49-F238E27FC236}">
                  <a16:creationId xmlns:a16="http://schemas.microsoft.com/office/drawing/2014/main" id="{3789ACB2-AB98-4195-8B9A-841091616F3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1165" y="164752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(F) 84">
              <a:extLst>
                <a:ext uri="{FF2B5EF4-FFF2-40B4-BE49-F238E27FC236}">
                  <a16:creationId xmlns:a16="http://schemas.microsoft.com/office/drawing/2014/main" id="{A94C3B04-04CF-4F15-B82F-6D8E368474A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12181" y="49828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(F) 86">
              <a:extLst>
                <a:ext uri="{FF2B5EF4-FFF2-40B4-BE49-F238E27FC236}">
                  <a16:creationId xmlns:a16="http://schemas.microsoft.com/office/drawing/2014/main" id="{874C3F09-3D9D-49FD-9825-86C789BDCF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6577" y="7634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(F) 89">
              <a:extLst>
                <a:ext uri="{FF2B5EF4-FFF2-40B4-BE49-F238E27FC236}">
                  <a16:creationId xmlns:a16="http://schemas.microsoft.com/office/drawing/2014/main" id="{419B2B61-2B32-4FA7-85D7-1606F2C0F6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6953" y="143517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자유형(F) 90">
              <a:extLst>
                <a:ext uri="{FF2B5EF4-FFF2-40B4-BE49-F238E27FC236}">
                  <a16:creationId xmlns:a16="http://schemas.microsoft.com/office/drawing/2014/main" id="{DECB4F4E-241D-4F4A-96F5-F6C02A80C57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54805" y="205808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자유형(F) 105">
              <a:extLst>
                <a:ext uri="{FF2B5EF4-FFF2-40B4-BE49-F238E27FC236}">
                  <a16:creationId xmlns:a16="http://schemas.microsoft.com/office/drawing/2014/main" id="{94BBD352-F9E3-49BC-93B3-FC3C20E4837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228820" y="2060552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자유형(F) 106">
              <a:extLst>
                <a:ext uri="{FF2B5EF4-FFF2-40B4-BE49-F238E27FC236}">
                  <a16:creationId xmlns:a16="http://schemas.microsoft.com/office/drawing/2014/main" id="{A5D13CA4-DFD7-4D05-93A7-733723050E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43517" y="29828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자유형(F) 32">
              <a:extLst>
                <a:ext uri="{FF2B5EF4-FFF2-40B4-BE49-F238E27FC236}">
                  <a16:creationId xmlns:a16="http://schemas.microsoft.com/office/drawing/2014/main" id="{95C9AAFB-4C1B-4C36-BFBF-E81A063B685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3498" y="327800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자유형(F) 33">
              <a:extLst>
                <a:ext uri="{FF2B5EF4-FFF2-40B4-BE49-F238E27FC236}">
                  <a16:creationId xmlns:a16="http://schemas.microsoft.com/office/drawing/2014/main" id="{0E03A16E-F402-42CB-9215-D8FE7F8ADA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3411" y="4369319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자유형(F) 34">
              <a:extLst>
                <a:ext uri="{FF2B5EF4-FFF2-40B4-BE49-F238E27FC236}">
                  <a16:creationId xmlns:a16="http://schemas.microsoft.com/office/drawing/2014/main" id="{010D7C8D-93E7-4FE4-AD1D-B274C2E316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7341" y="5366642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자유형(F) 35">
              <a:extLst>
                <a:ext uri="{FF2B5EF4-FFF2-40B4-BE49-F238E27FC236}">
                  <a16:creationId xmlns:a16="http://schemas.microsoft.com/office/drawing/2014/main" id="{5BB6B504-8E57-45D5-9092-2D01D5CB9B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2993" y="457754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자유형(F) 36">
              <a:extLst>
                <a:ext uri="{FF2B5EF4-FFF2-40B4-BE49-F238E27FC236}">
                  <a16:creationId xmlns:a16="http://schemas.microsoft.com/office/drawing/2014/main" id="{79FBC75A-CC29-4DC2-9187-B0CF0DD2B8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5130" y="602853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자유형(F) 37">
              <a:extLst>
                <a:ext uri="{FF2B5EF4-FFF2-40B4-BE49-F238E27FC236}">
                  <a16:creationId xmlns:a16="http://schemas.microsoft.com/office/drawing/2014/main" id="{DBD874FF-8F0D-460C-A9A2-9C8A6F93F8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6896" y="3042068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자유형(F) 38">
              <a:extLst>
                <a:ext uri="{FF2B5EF4-FFF2-40B4-BE49-F238E27FC236}">
                  <a16:creationId xmlns:a16="http://schemas.microsoft.com/office/drawing/2014/main" id="{FFC66C5B-FA0F-44E5-B782-211CABA0C2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4565" y="4882164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자유형(F) 39">
              <a:extLst>
                <a:ext uri="{FF2B5EF4-FFF2-40B4-BE49-F238E27FC236}">
                  <a16:creationId xmlns:a16="http://schemas.microsoft.com/office/drawing/2014/main" id="{0933718E-9896-47CD-B65B-B333DBB671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6673" y="512328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자유형(F) 40">
              <a:extLst>
                <a:ext uri="{FF2B5EF4-FFF2-40B4-BE49-F238E27FC236}">
                  <a16:creationId xmlns:a16="http://schemas.microsoft.com/office/drawing/2014/main" id="{4E59DA7A-69C0-4C4F-9229-35FFE906F9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1637" y="257998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자유형(F) 41">
              <a:extLst>
                <a:ext uri="{FF2B5EF4-FFF2-40B4-BE49-F238E27FC236}">
                  <a16:creationId xmlns:a16="http://schemas.microsoft.com/office/drawing/2014/main" id="{647CABB1-618C-4C2C-9ED3-02E2260AD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5130" y="626053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자유형(F) 42">
              <a:extLst>
                <a:ext uri="{FF2B5EF4-FFF2-40B4-BE49-F238E27FC236}">
                  <a16:creationId xmlns:a16="http://schemas.microsoft.com/office/drawing/2014/main" id="{DF0448FA-8F5B-42F0-962F-881B98BA22E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3298" y="5578555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자유형(F) 44">
              <a:extLst>
                <a:ext uri="{FF2B5EF4-FFF2-40B4-BE49-F238E27FC236}">
                  <a16:creationId xmlns:a16="http://schemas.microsoft.com/office/drawing/2014/main" id="{7BEADFB4-6894-4DA9-BBEE-CA8B718349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7088" y="40626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자유형(F) 45">
              <a:extLst>
                <a:ext uri="{FF2B5EF4-FFF2-40B4-BE49-F238E27FC236}">
                  <a16:creationId xmlns:a16="http://schemas.microsoft.com/office/drawing/2014/main" id="{46A8D02B-D283-4CF6-9DAF-334D983EC7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4937" y="581850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(F) 46">
              <a:extLst>
                <a:ext uri="{FF2B5EF4-FFF2-40B4-BE49-F238E27FC236}">
                  <a16:creationId xmlns:a16="http://schemas.microsoft.com/office/drawing/2014/main" id="{11A5A88C-5AEA-4046-ADD9-3AAB2F1E98E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3996" y="2812605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자유형(F) 47">
              <a:extLst>
                <a:ext uri="{FF2B5EF4-FFF2-40B4-BE49-F238E27FC236}">
                  <a16:creationId xmlns:a16="http://schemas.microsoft.com/office/drawing/2014/main" id="{49B2863A-D905-4652-B23B-4375F98352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12141" y="3831556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자유형(F) 48">
              <a:extLst>
                <a:ext uri="{FF2B5EF4-FFF2-40B4-BE49-F238E27FC236}">
                  <a16:creationId xmlns:a16="http://schemas.microsoft.com/office/drawing/2014/main" id="{D1127C06-A40D-4B52-B55E-F58876AB27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7398" y="3598086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자유형(F) 62">
              <a:extLst>
                <a:ext uri="{FF2B5EF4-FFF2-40B4-BE49-F238E27FC236}">
                  <a16:creationId xmlns:a16="http://schemas.microsoft.com/office/drawing/2014/main" id="{5E50EA0E-90F8-4672-9956-4EA4B506580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97830" y="293240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자유형(F) 63">
              <a:extLst>
                <a:ext uri="{FF2B5EF4-FFF2-40B4-BE49-F238E27FC236}">
                  <a16:creationId xmlns:a16="http://schemas.microsoft.com/office/drawing/2014/main" id="{EA8F655C-52FB-48ED-BEA9-7015AEDE4C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9188" y="40710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자유형(F) 64">
              <a:extLst>
                <a:ext uri="{FF2B5EF4-FFF2-40B4-BE49-F238E27FC236}">
                  <a16:creationId xmlns:a16="http://schemas.microsoft.com/office/drawing/2014/main" id="{C844FF06-6BAC-471A-A97A-6DF232BEE3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7139" y="266409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자유형(F) 65">
              <a:extLst>
                <a:ext uri="{FF2B5EF4-FFF2-40B4-BE49-F238E27FC236}">
                  <a16:creationId xmlns:a16="http://schemas.microsoft.com/office/drawing/2014/main" id="{160199FA-81AE-41F9-96D1-1613CE9FBF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7770" y="380810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자유형(F) 66">
              <a:extLst>
                <a:ext uri="{FF2B5EF4-FFF2-40B4-BE49-F238E27FC236}">
                  <a16:creationId xmlns:a16="http://schemas.microsoft.com/office/drawing/2014/main" id="{441CAB18-2634-4F96-87E1-438279CF07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5552" y="535454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자유형(F) 67">
              <a:extLst>
                <a:ext uri="{FF2B5EF4-FFF2-40B4-BE49-F238E27FC236}">
                  <a16:creationId xmlns:a16="http://schemas.microsoft.com/office/drawing/2014/main" id="{6D424949-8EC7-41FF-8F25-8CEA7D8D95C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45732" y="457056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자유형(F) 68">
              <a:extLst>
                <a:ext uri="{FF2B5EF4-FFF2-40B4-BE49-F238E27FC236}">
                  <a16:creationId xmlns:a16="http://schemas.microsoft.com/office/drawing/2014/main" id="{38C73AB4-704C-4391-93B5-4642BE82747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3120" y="322782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자유형(F) 69">
              <a:extLst>
                <a:ext uri="{FF2B5EF4-FFF2-40B4-BE49-F238E27FC236}">
                  <a16:creationId xmlns:a16="http://schemas.microsoft.com/office/drawing/2014/main" id="{508A216E-0641-4DDB-A54E-D8172B2EC75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52377" y="563678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자유형(F) 70">
              <a:extLst>
                <a:ext uri="{FF2B5EF4-FFF2-40B4-BE49-F238E27FC236}">
                  <a16:creationId xmlns:a16="http://schemas.microsoft.com/office/drawing/2014/main" id="{3DE05998-DC03-4EE0-8480-2794CECFBAD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16590" y="622853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자유형(F) 71">
              <a:extLst>
                <a:ext uri="{FF2B5EF4-FFF2-40B4-BE49-F238E27FC236}">
                  <a16:creationId xmlns:a16="http://schemas.microsoft.com/office/drawing/2014/main" id="{AE46BDE8-8B08-4CF3-AD4B-BF25C58120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3920" y="511613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자유형(F) 72">
              <a:extLst>
                <a:ext uri="{FF2B5EF4-FFF2-40B4-BE49-F238E27FC236}">
                  <a16:creationId xmlns:a16="http://schemas.microsoft.com/office/drawing/2014/main" id="{DC466398-5E3D-49FD-BBC8-BF9FA7EEB4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0657" y="488927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자유형(F) 73">
              <a:extLst>
                <a:ext uri="{FF2B5EF4-FFF2-40B4-BE49-F238E27FC236}">
                  <a16:creationId xmlns:a16="http://schemas.microsoft.com/office/drawing/2014/main" id="{3CE178A5-F5DC-4971-83BC-446354F1ED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5530" y="438964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자유형(F) 74">
              <a:extLst>
                <a:ext uri="{FF2B5EF4-FFF2-40B4-BE49-F238E27FC236}">
                  <a16:creationId xmlns:a16="http://schemas.microsoft.com/office/drawing/2014/main" id="{8FFE7A1F-E718-47E9-A025-68D10C6E0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33482" y="596992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자유형(F) 75">
              <a:extLst>
                <a:ext uri="{FF2B5EF4-FFF2-40B4-BE49-F238E27FC236}">
                  <a16:creationId xmlns:a16="http://schemas.microsoft.com/office/drawing/2014/main" id="{31600AC6-6BDF-4F5E-9DC2-03FA6F139E9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8491" y="242432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자유형(F) 77">
              <a:extLst>
                <a:ext uri="{FF2B5EF4-FFF2-40B4-BE49-F238E27FC236}">
                  <a16:creationId xmlns:a16="http://schemas.microsoft.com/office/drawing/2014/main" id="{65FF49CC-27AE-49FA-8832-404E44C68E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33737" y="358860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자유형(F) 85">
              <a:extLst>
                <a:ext uri="{FF2B5EF4-FFF2-40B4-BE49-F238E27FC236}">
                  <a16:creationId xmlns:a16="http://schemas.microsoft.com/office/drawing/2014/main" id="{80128C7E-AA69-41EB-8EAA-AC2CD21791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19996" y="641642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자유형(F) 87">
              <a:extLst>
                <a:ext uri="{FF2B5EF4-FFF2-40B4-BE49-F238E27FC236}">
                  <a16:creationId xmlns:a16="http://schemas.microsoft.com/office/drawing/2014/main" id="{1B2F5A32-5C57-4123-AABB-402BC81602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44487" y="667066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자유형(F) 88">
              <a:extLst>
                <a:ext uri="{FF2B5EF4-FFF2-40B4-BE49-F238E27FC236}">
                  <a16:creationId xmlns:a16="http://schemas.microsoft.com/office/drawing/2014/main" id="{CACF07FE-3BEC-4CD3-8AAB-B2F59351F8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8036" y="568587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자유형(F) 70">
              <a:extLst>
                <a:ext uri="{FF2B5EF4-FFF2-40B4-BE49-F238E27FC236}">
                  <a16:creationId xmlns:a16="http://schemas.microsoft.com/office/drawing/2014/main" id="{62A4E5C0-44A6-47C5-AC01-41EB5257CB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6260" y="652949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4" name="그림 개체 틀 73">
            <a:extLst>
              <a:ext uri="{FF2B5EF4-FFF2-40B4-BE49-F238E27FC236}">
                <a16:creationId xmlns:a16="http://schemas.microsoft.com/office/drawing/2014/main" id="{AB77B488-C729-4C3B-9588-9B11C0A2C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3352" y="1572768"/>
            <a:ext cx="2743200" cy="1719072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75" name="그림 개체 틀 73">
            <a:extLst>
              <a:ext uri="{FF2B5EF4-FFF2-40B4-BE49-F238E27FC236}">
                <a16:creationId xmlns:a16="http://schemas.microsoft.com/office/drawing/2014/main" id="{DF12587B-2BF6-46CB-B653-49B74B682E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73352" y="3575304"/>
            <a:ext cx="2743200" cy="1719072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70" name="내용 개체 틀 2">
            <a:extLst>
              <a:ext uri="{FF2B5EF4-FFF2-40B4-BE49-F238E27FC236}">
                <a16:creationId xmlns:a16="http://schemas.microsoft.com/office/drawing/2014/main" id="{CB35A8A1-C44E-47D0-A362-C6A8A1A0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160" y="2177516"/>
            <a:ext cx="4340539" cy="3999448"/>
          </a:xfrm>
        </p:spPr>
        <p:txBody>
          <a:bodyPr rtlCol="0">
            <a:normAutofit/>
          </a:bodyPr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20XX</a:t>
            </a:r>
            <a:r>
              <a:rPr lang="ko-KR" altLang="en-US" noProof="0" dirty="0"/>
              <a:t>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C8B8A27-DF03-4546-BA93-21C967D57E5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73028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직사각형 4">
            <a:extLst>
              <a:ext uri="{FF2B5EF4-FFF2-40B4-BE49-F238E27FC236}">
                <a16:creationId xmlns:a16="http://schemas.microsoft.com/office/drawing/2014/main" id="{1B790A3A-BB22-4913-82C1-244AB60D4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B442BF-22B6-4E92-9705-3D98F33A7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90" y="1874829"/>
            <a:ext cx="12175432" cy="4114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3BC034B-2980-4E5D-8E27-59D647D3E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57372" y="-18787"/>
            <a:ext cx="1238945" cy="1919798"/>
            <a:chOff x="10357372" y="-18787"/>
            <a:chExt cx="1238945" cy="1919798"/>
          </a:xfrm>
        </p:grpSpPr>
        <p:sp>
          <p:nvSpPr>
            <p:cNvPr id="10" name="자유형(F) 57">
              <a:extLst>
                <a:ext uri="{FF2B5EF4-FFF2-40B4-BE49-F238E27FC236}">
                  <a16:creationId xmlns:a16="http://schemas.microsoft.com/office/drawing/2014/main" id="{B13826CC-0B1F-4325-A610-3C370548EA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15372" y="140636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자유형(F) 78">
              <a:extLst>
                <a:ext uri="{FF2B5EF4-FFF2-40B4-BE49-F238E27FC236}">
                  <a16:creationId xmlns:a16="http://schemas.microsoft.com/office/drawing/2014/main" id="{A757EEA6-D9C5-44B9-822F-8E1C28ED0F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1520" y="75502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자유형(F) 79">
              <a:extLst>
                <a:ext uri="{FF2B5EF4-FFF2-40B4-BE49-F238E27FC236}">
                  <a16:creationId xmlns:a16="http://schemas.microsoft.com/office/drawing/2014/main" id="{705A1774-E9E4-4CAF-8C17-BC19181B53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3892" y="98607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자유형(F) 80">
              <a:extLst>
                <a:ext uri="{FF2B5EF4-FFF2-40B4-BE49-F238E27FC236}">
                  <a16:creationId xmlns:a16="http://schemas.microsoft.com/office/drawing/2014/main" id="{D6DAEF1F-DBD9-4C65-B24D-BB5B681FF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8551" y="122386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자유형(F) 83">
              <a:extLst>
                <a:ext uri="{FF2B5EF4-FFF2-40B4-BE49-F238E27FC236}">
                  <a16:creationId xmlns:a16="http://schemas.microsoft.com/office/drawing/2014/main" id="{6B0A76DC-93FF-4C37-A6AE-395E3A511E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1994" y="1699681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자유형(F) 84">
              <a:extLst>
                <a:ext uri="{FF2B5EF4-FFF2-40B4-BE49-F238E27FC236}">
                  <a16:creationId xmlns:a16="http://schemas.microsoft.com/office/drawing/2014/main" id="{FEAF8485-C1C7-4627-A57F-D5F972288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3010" y="55044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(F) 86">
              <a:extLst>
                <a:ext uri="{FF2B5EF4-FFF2-40B4-BE49-F238E27FC236}">
                  <a16:creationId xmlns:a16="http://schemas.microsoft.com/office/drawing/2014/main" id="{E1613688-6F45-4E1F-976D-BA11A0D34E3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2979" y="20443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(F) 89">
              <a:extLst>
                <a:ext uri="{FF2B5EF4-FFF2-40B4-BE49-F238E27FC236}">
                  <a16:creationId xmlns:a16="http://schemas.microsoft.com/office/drawing/2014/main" id="{DF47AA7A-3CC0-4C18-8A07-9CA9772876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782" y="148733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자유형(F) 106">
              <a:extLst>
                <a:ext uri="{FF2B5EF4-FFF2-40B4-BE49-F238E27FC236}">
                  <a16:creationId xmlns:a16="http://schemas.microsoft.com/office/drawing/2014/main" id="{D5DA27B8-E66A-441C-825A-F058D68F30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8678" y="5991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(F) 107">
              <a:extLst>
                <a:ext uri="{FF2B5EF4-FFF2-40B4-BE49-F238E27FC236}">
                  <a16:creationId xmlns:a16="http://schemas.microsoft.com/office/drawing/2014/main" id="{88D72A2A-70F0-4C13-9A24-89E1C7C3DD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20666" y="124026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(F) 108">
              <a:extLst>
                <a:ext uri="{FF2B5EF4-FFF2-40B4-BE49-F238E27FC236}">
                  <a16:creationId xmlns:a16="http://schemas.microsoft.com/office/drawing/2014/main" id="{97E5AAD5-3BD9-4232-9436-B9003FDCED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6349" y="120899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(F) 109">
              <a:extLst>
                <a:ext uri="{FF2B5EF4-FFF2-40B4-BE49-F238E27FC236}">
                  <a16:creationId xmlns:a16="http://schemas.microsoft.com/office/drawing/2014/main" id="{083C346B-4791-41FC-BF27-575B8D55DF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9546" y="171031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(F) 110">
              <a:extLst>
                <a:ext uri="{FF2B5EF4-FFF2-40B4-BE49-F238E27FC236}">
                  <a16:creationId xmlns:a16="http://schemas.microsoft.com/office/drawing/2014/main" id="{1D767D20-E06A-4615-8633-D6CB606B54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6402" y="35131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(F) 111">
              <a:extLst>
                <a:ext uri="{FF2B5EF4-FFF2-40B4-BE49-F238E27FC236}">
                  <a16:creationId xmlns:a16="http://schemas.microsoft.com/office/drawing/2014/main" id="{BB27F7C0-E336-47E0-BDE4-E79F270D1D5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7601" y="143881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(F) 112">
              <a:extLst>
                <a:ext uri="{FF2B5EF4-FFF2-40B4-BE49-F238E27FC236}">
                  <a16:creationId xmlns:a16="http://schemas.microsoft.com/office/drawing/2014/main" id="{7417EA03-FFD8-492C-9CFC-829C56B55E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7104" y="9201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(F) 122">
              <a:extLst>
                <a:ext uri="{FF2B5EF4-FFF2-40B4-BE49-F238E27FC236}">
                  <a16:creationId xmlns:a16="http://schemas.microsoft.com/office/drawing/2014/main" id="{F39B8E01-BE49-4895-A47D-BBFAC42C7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52607" y="174198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(F) 123">
              <a:extLst>
                <a:ext uri="{FF2B5EF4-FFF2-40B4-BE49-F238E27FC236}">
                  <a16:creationId xmlns:a16="http://schemas.microsoft.com/office/drawing/2014/main" id="{3AC42E13-CD03-4AC0-BDA0-D25A164E6E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68114" y="20578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(F) 130">
              <a:extLst>
                <a:ext uri="{FF2B5EF4-FFF2-40B4-BE49-F238E27FC236}">
                  <a16:creationId xmlns:a16="http://schemas.microsoft.com/office/drawing/2014/main" id="{9CA66680-5F88-4840-8E43-7DB643D4A5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41335" y="4950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(F) 131">
              <a:extLst>
                <a:ext uri="{FF2B5EF4-FFF2-40B4-BE49-F238E27FC236}">
                  <a16:creationId xmlns:a16="http://schemas.microsoft.com/office/drawing/2014/main" id="{5AB1501F-8B2F-4BEB-9852-DE3FC889EAF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55153" y="10500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(F) 135">
              <a:extLst>
                <a:ext uri="{FF2B5EF4-FFF2-40B4-BE49-F238E27FC236}">
                  <a16:creationId xmlns:a16="http://schemas.microsoft.com/office/drawing/2014/main" id="{2D18FB4E-ED06-4964-9018-A5BDA363854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42492" y="8203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(F) 141">
              <a:extLst>
                <a:ext uri="{FF2B5EF4-FFF2-40B4-BE49-F238E27FC236}">
                  <a16:creationId xmlns:a16="http://schemas.microsoft.com/office/drawing/2014/main" id="{4BD95177-532C-411F-BCC7-097F2C66BB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1044" y="142204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(F) 77">
              <a:extLst>
                <a:ext uri="{FF2B5EF4-FFF2-40B4-BE49-F238E27FC236}">
                  <a16:creationId xmlns:a16="http://schemas.microsoft.com/office/drawing/2014/main" id="{83EE8058-8858-4A9E-97C2-60289778AD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9747" y="1955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자유형(F) 121">
              <a:extLst>
                <a:ext uri="{FF2B5EF4-FFF2-40B4-BE49-F238E27FC236}">
                  <a16:creationId xmlns:a16="http://schemas.microsoft.com/office/drawing/2014/main" id="{B448B448-216D-48AC-8BE5-9C6828781A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60727" y="5686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자유형(F) 8">
              <a:extLst>
                <a:ext uri="{FF2B5EF4-FFF2-40B4-BE49-F238E27FC236}">
                  <a16:creationId xmlns:a16="http://schemas.microsoft.com/office/drawing/2014/main" id="{3C316618-509A-464F-B084-13C4122562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22159" y="1071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자유형(F) 87">
              <a:extLst>
                <a:ext uri="{FF2B5EF4-FFF2-40B4-BE49-F238E27FC236}">
                  <a16:creationId xmlns:a16="http://schemas.microsoft.com/office/drawing/2014/main" id="{45BCD625-5D45-4836-A40E-E4649F4AFED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86315" y="672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자유형(F) 94">
              <a:extLst>
                <a:ext uri="{FF2B5EF4-FFF2-40B4-BE49-F238E27FC236}">
                  <a16:creationId xmlns:a16="http://schemas.microsoft.com/office/drawing/2014/main" id="{2889E9E9-F166-47B1-8263-829F16956CA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39661" y="130606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자유형(F) 97">
              <a:extLst>
                <a:ext uri="{FF2B5EF4-FFF2-40B4-BE49-F238E27FC236}">
                  <a16:creationId xmlns:a16="http://schemas.microsoft.com/office/drawing/2014/main" id="{CDE9D6D7-0A2C-4930-9BD0-8F8840C49EA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8751" y="1744954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자유형(F) 101">
              <a:extLst>
                <a:ext uri="{FF2B5EF4-FFF2-40B4-BE49-F238E27FC236}">
                  <a16:creationId xmlns:a16="http://schemas.microsoft.com/office/drawing/2014/main" id="{2BCDC3F9-E20C-4EF3-8BCA-6D2483B6BC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47006" y="147872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자유형(F) 102">
              <a:extLst>
                <a:ext uri="{FF2B5EF4-FFF2-40B4-BE49-F238E27FC236}">
                  <a16:creationId xmlns:a16="http://schemas.microsoft.com/office/drawing/2014/main" id="{71C342EF-BB4D-4558-8D9D-4280D204B3C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7663" y="110955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자유형(F) 103">
              <a:extLst>
                <a:ext uri="{FF2B5EF4-FFF2-40B4-BE49-F238E27FC236}">
                  <a16:creationId xmlns:a16="http://schemas.microsoft.com/office/drawing/2014/main" id="{50E3CD78-38A2-4EB5-B527-7B880B03C99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5260" y="8358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자유형(F) 117">
              <a:extLst>
                <a:ext uri="{FF2B5EF4-FFF2-40B4-BE49-F238E27FC236}">
                  <a16:creationId xmlns:a16="http://schemas.microsoft.com/office/drawing/2014/main" id="{47262569-9918-4A95-B541-26835BF1643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47263" y="8892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자유형(F) 118">
              <a:extLst>
                <a:ext uri="{FF2B5EF4-FFF2-40B4-BE49-F238E27FC236}">
                  <a16:creationId xmlns:a16="http://schemas.microsoft.com/office/drawing/2014/main" id="{AD130C9C-C602-4C89-9E0C-D779566A6F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33783" y="22103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자유형(F) 119">
              <a:extLst>
                <a:ext uri="{FF2B5EF4-FFF2-40B4-BE49-F238E27FC236}">
                  <a16:creationId xmlns:a16="http://schemas.microsoft.com/office/drawing/2014/main" id="{712DE876-3B57-4F83-8281-9DCD82F4AE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14899" y="45851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자유형(F) 136">
              <a:extLst>
                <a:ext uri="{FF2B5EF4-FFF2-40B4-BE49-F238E27FC236}">
                  <a16:creationId xmlns:a16="http://schemas.microsoft.com/office/drawing/2014/main" id="{EBB31173-73F3-4CB9-A3AF-66AE99C2989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42418" y="126325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자유형(F) 137">
              <a:extLst>
                <a:ext uri="{FF2B5EF4-FFF2-40B4-BE49-F238E27FC236}">
                  <a16:creationId xmlns:a16="http://schemas.microsoft.com/office/drawing/2014/main" id="{F3C9A209-644F-4C27-AA0F-E1241B0071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7923" y="165641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자유형(F) 139">
              <a:extLst>
                <a:ext uri="{FF2B5EF4-FFF2-40B4-BE49-F238E27FC236}">
                  <a16:creationId xmlns:a16="http://schemas.microsoft.com/office/drawing/2014/main" id="{DF6A4E0E-5D22-4664-9673-5002705FCA7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61863" y="32114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자유형(F) 143">
              <a:extLst>
                <a:ext uri="{FF2B5EF4-FFF2-40B4-BE49-F238E27FC236}">
                  <a16:creationId xmlns:a16="http://schemas.microsoft.com/office/drawing/2014/main" id="{820AE3A4-06FC-4164-99A5-4C09071007E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72041" y="1015660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자유형(F) 144">
              <a:extLst>
                <a:ext uri="{FF2B5EF4-FFF2-40B4-BE49-F238E27FC236}">
                  <a16:creationId xmlns:a16="http://schemas.microsoft.com/office/drawing/2014/main" id="{7A2B2DE9-323F-45D3-AB52-B9AAB76948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88371" y="790064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(F) 145">
              <a:extLst>
                <a:ext uri="{FF2B5EF4-FFF2-40B4-BE49-F238E27FC236}">
                  <a16:creationId xmlns:a16="http://schemas.microsoft.com/office/drawing/2014/main" id="{FF8AF84B-0A49-4339-8306-84C8E9C4C9C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92441" y="60206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자유형(F) 8">
              <a:extLst>
                <a:ext uri="{FF2B5EF4-FFF2-40B4-BE49-F238E27FC236}">
                  <a16:creationId xmlns:a16="http://schemas.microsoft.com/office/drawing/2014/main" id="{EE4B8904-6199-4996-8AB1-E413F1F30E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6151" y="1310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0" name="자유형(F) 113">
            <a:extLst>
              <a:ext uri="{FF2B5EF4-FFF2-40B4-BE49-F238E27FC236}">
                <a16:creationId xmlns:a16="http://schemas.microsoft.com/office/drawing/2014/main" id="{B9A4215B-568D-42A7-B578-FA0E3137E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10429612" y="2010881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제목 76">
            <a:extLst>
              <a:ext uri="{FF2B5EF4-FFF2-40B4-BE49-F238E27FC236}">
                <a16:creationId xmlns:a16="http://schemas.microsoft.com/office/drawing/2014/main" id="{564C578C-DA56-4A62-8C03-736536002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694944"/>
            <a:ext cx="8677656" cy="97840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80" name="바닥글 개체 틀 79">
            <a:extLst>
              <a:ext uri="{FF2B5EF4-FFF2-40B4-BE49-F238E27FC236}">
                <a16:creationId xmlns:a16="http://schemas.microsoft.com/office/drawing/2014/main" id="{D8C09EEF-C84A-4EA6-965F-1C9B4C6855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샘플 바닥글 텍스트</a:t>
            </a: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05B3F33F-3AD6-4313-9CA7-E996A89B5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57" y="2342775"/>
            <a:ext cx="5009643" cy="3197413"/>
          </a:xfrm>
        </p:spPr>
        <p:txBody>
          <a:bodyPr rtlCol="0">
            <a:normAutofit/>
          </a:bodyPr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BB45679-7051-4D32-9587-EAB422831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2524" y="5987703"/>
            <a:ext cx="1274531" cy="932361"/>
            <a:chOff x="10372524" y="5987703"/>
            <a:chExt cx="1274531" cy="932361"/>
          </a:xfrm>
        </p:grpSpPr>
        <p:sp>
          <p:nvSpPr>
            <p:cNvPr id="55" name="자유형(F) 82">
              <a:extLst>
                <a:ext uri="{FF2B5EF4-FFF2-40B4-BE49-F238E27FC236}">
                  <a16:creationId xmlns:a16="http://schemas.microsoft.com/office/drawing/2014/main" id="{63FA0962-A041-493D-872A-AA0EDD75DF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61" y="601894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자유형(F) 70">
              <a:extLst>
                <a:ext uri="{FF2B5EF4-FFF2-40B4-BE49-F238E27FC236}">
                  <a16:creationId xmlns:a16="http://schemas.microsoft.com/office/drawing/2014/main" id="{4B27E9BC-65A4-4974-9550-8244328541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43533" y="628090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자유형(F) 85">
              <a:extLst>
                <a:ext uri="{FF2B5EF4-FFF2-40B4-BE49-F238E27FC236}">
                  <a16:creationId xmlns:a16="http://schemas.microsoft.com/office/drawing/2014/main" id="{57E44524-8458-4E78-8887-4F9C72D6DD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20975" y="6503581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자유형(F) 87">
              <a:extLst>
                <a:ext uri="{FF2B5EF4-FFF2-40B4-BE49-F238E27FC236}">
                  <a16:creationId xmlns:a16="http://schemas.microsoft.com/office/drawing/2014/main" id="{8212FB21-2BD8-48FA-B541-1D3EFD21B7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22215" y="673397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자유형(F) 94">
              <a:extLst>
                <a:ext uri="{FF2B5EF4-FFF2-40B4-BE49-F238E27FC236}">
                  <a16:creationId xmlns:a16="http://schemas.microsoft.com/office/drawing/2014/main" id="{C93B1D9C-4D72-436B-876D-E8CD257DB3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6680" y="671673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자유형(F) 118">
              <a:extLst>
                <a:ext uri="{FF2B5EF4-FFF2-40B4-BE49-F238E27FC236}">
                  <a16:creationId xmlns:a16="http://schemas.microsoft.com/office/drawing/2014/main" id="{DB8C16CB-3D96-4854-AE8A-28572877EC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3570" y="660050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자유형(F) 119">
              <a:extLst>
                <a:ext uri="{FF2B5EF4-FFF2-40B4-BE49-F238E27FC236}">
                  <a16:creationId xmlns:a16="http://schemas.microsoft.com/office/drawing/2014/main" id="{25C46F14-5908-4A57-A896-570860F8193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9260" y="641557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자유형(F) 139">
              <a:extLst>
                <a:ext uri="{FF2B5EF4-FFF2-40B4-BE49-F238E27FC236}">
                  <a16:creationId xmlns:a16="http://schemas.microsoft.com/office/drawing/2014/main" id="{15519F9D-4BE0-4888-BED4-6B184E2FD4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4088" y="655127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자유형(F) 144">
              <a:extLst>
                <a:ext uri="{FF2B5EF4-FFF2-40B4-BE49-F238E27FC236}">
                  <a16:creationId xmlns:a16="http://schemas.microsoft.com/office/drawing/2014/main" id="{C531764F-C5F2-47E0-99BD-C6E7DC3AC9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41775" y="618273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자유형(F) 145">
              <a:extLst>
                <a:ext uri="{FF2B5EF4-FFF2-40B4-BE49-F238E27FC236}">
                  <a16:creationId xmlns:a16="http://schemas.microsoft.com/office/drawing/2014/main" id="{1392E6DF-8EA1-4FF0-8412-66D9473F799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3257" y="6290757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자유형(F) 8">
              <a:extLst>
                <a:ext uri="{FF2B5EF4-FFF2-40B4-BE49-F238E27FC236}">
                  <a16:creationId xmlns:a16="http://schemas.microsoft.com/office/drawing/2014/main" id="{B05CA170-8119-4069-A0D0-39CC9D6AD5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9800" y="675246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자유형(F) 51">
              <a:extLst>
                <a:ext uri="{FF2B5EF4-FFF2-40B4-BE49-F238E27FC236}">
                  <a16:creationId xmlns:a16="http://schemas.microsoft.com/office/drawing/2014/main" id="{728D021B-7B62-482C-9AA4-EB9DB90BB2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19682" y="61960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자유형(F) 78">
              <a:extLst>
                <a:ext uri="{FF2B5EF4-FFF2-40B4-BE49-F238E27FC236}">
                  <a16:creationId xmlns:a16="http://schemas.microsoft.com/office/drawing/2014/main" id="{05D9BA55-3B11-4FA1-8A5F-7B5EF952F80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53319" y="602860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자유형(F) 84">
              <a:extLst>
                <a:ext uri="{FF2B5EF4-FFF2-40B4-BE49-F238E27FC236}">
                  <a16:creationId xmlns:a16="http://schemas.microsoft.com/office/drawing/2014/main" id="{E468EB5B-F485-4132-94EA-4C1DD50D93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487085" y="6029984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자유형(F) 86">
              <a:extLst>
                <a:ext uri="{FF2B5EF4-FFF2-40B4-BE49-F238E27FC236}">
                  <a16:creationId xmlns:a16="http://schemas.microsoft.com/office/drawing/2014/main" id="{A152A24C-8147-442C-B1F7-863E1014F7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18273" y="6040831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자유형(F) 106">
              <a:extLst>
                <a:ext uri="{FF2B5EF4-FFF2-40B4-BE49-F238E27FC236}">
                  <a16:creationId xmlns:a16="http://schemas.microsoft.com/office/drawing/2014/main" id="{75084CBF-9239-45DC-950B-5EB13F82F52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53729" y="628141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자유형(F) 110">
              <a:extLst>
                <a:ext uri="{FF2B5EF4-FFF2-40B4-BE49-F238E27FC236}">
                  <a16:creationId xmlns:a16="http://schemas.microsoft.com/office/drawing/2014/main" id="{63D01BE8-9F6B-4095-AA07-6160EACE7EA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83094" y="651210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자유형(F) 123">
              <a:extLst>
                <a:ext uri="{FF2B5EF4-FFF2-40B4-BE49-F238E27FC236}">
                  <a16:creationId xmlns:a16="http://schemas.microsoft.com/office/drawing/2014/main" id="{62F157AD-BA3C-4813-B769-1FD28801095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11803" y="659994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자유형(F) 130">
              <a:extLst>
                <a:ext uri="{FF2B5EF4-FFF2-40B4-BE49-F238E27FC236}">
                  <a16:creationId xmlns:a16="http://schemas.microsoft.com/office/drawing/2014/main" id="{A8F5B334-5B64-4C42-846C-596DDE94B09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598032" y="6383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자유형(F) 141">
              <a:extLst>
                <a:ext uri="{FF2B5EF4-FFF2-40B4-BE49-F238E27FC236}">
                  <a16:creationId xmlns:a16="http://schemas.microsoft.com/office/drawing/2014/main" id="{7BF29887-0595-4B44-B474-2ECDE2E66A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6888" y="675649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자유형(F) 99">
              <a:extLst>
                <a:ext uri="{FF2B5EF4-FFF2-40B4-BE49-F238E27FC236}">
                  <a16:creationId xmlns:a16="http://schemas.microsoft.com/office/drawing/2014/main" id="{FF425D4C-5E51-4B6D-A4D2-F6551F6F9D4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19290" y="60367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자유형(F) 8">
              <a:extLst>
                <a:ext uri="{FF2B5EF4-FFF2-40B4-BE49-F238E27FC236}">
                  <a16:creationId xmlns:a16="http://schemas.microsoft.com/office/drawing/2014/main" id="{8E09BF7D-7E2E-4793-B236-3258917E77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8502" y="67592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9" name="그림 개체 틀 78">
            <a:extLst>
              <a:ext uri="{FF2B5EF4-FFF2-40B4-BE49-F238E27FC236}">
                <a16:creationId xmlns:a16="http://schemas.microsoft.com/office/drawing/2014/main" id="{8EB3CE2D-5374-4EEA-9CB1-4A9F970BA1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0" y="1883664"/>
            <a:ext cx="5614416" cy="41148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78" name="날짜 개체 틀 77">
            <a:extLst>
              <a:ext uri="{FF2B5EF4-FFF2-40B4-BE49-F238E27FC236}">
                <a16:creationId xmlns:a16="http://schemas.microsoft.com/office/drawing/2014/main" id="{95A5B930-F903-41AC-A3CB-51E6202774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20XX</a:t>
            </a:r>
            <a:r>
              <a:rPr lang="ko-KR" altLang="en-US" noProof="0" dirty="0"/>
              <a:t>년</a:t>
            </a:r>
          </a:p>
        </p:txBody>
      </p:sp>
      <p:sp>
        <p:nvSpPr>
          <p:cNvPr id="81" name="슬라이드 번호 개체 틀 80">
            <a:extLst>
              <a:ext uri="{FF2B5EF4-FFF2-40B4-BE49-F238E27FC236}">
                <a16:creationId xmlns:a16="http://schemas.microsoft.com/office/drawing/2014/main" id="{76B46ED5-BFFF-421C-80FC-2988A6DBF7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C8B8A27-DF03-4546-BA93-21C967D57E5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7436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76F01BC-0595-47B5-ADD6-4AE4E0ED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3810" y="894583"/>
            <a:ext cx="11118189" cy="5029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923E4A07-9903-4225-97C9-FC7A7B84FE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4728" y="1078992"/>
            <a:ext cx="5797296" cy="1225296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7" name="바닥글 개체 틀 76">
            <a:extLst>
              <a:ext uri="{FF2B5EF4-FFF2-40B4-BE49-F238E27FC236}">
                <a16:creationId xmlns:a16="http://schemas.microsoft.com/office/drawing/2014/main" id="{FAA2A33C-F8C3-4B2A-BDAF-9B727FE0AD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샘플 바닥글 텍스트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6F452E3-8BE2-484F-8117-D526F288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91332" y="-37765"/>
            <a:ext cx="1829755" cy="6918658"/>
            <a:chOff x="9314164" y="-37765"/>
            <a:chExt cx="1829755" cy="6918658"/>
          </a:xfrm>
        </p:grpSpPr>
        <p:sp>
          <p:nvSpPr>
            <p:cNvPr id="13" name="자유형(F) 78">
              <a:extLst>
                <a:ext uri="{FF2B5EF4-FFF2-40B4-BE49-F238E27FC236}">
                  <a16:creationId xmlns:a16="http://schemas.microsoft.com/office/drawing/2014/main" id="{1025FA2E-870E-4939-A262-9DE8398B92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2387" y="631652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자유형(F) 79">
              <a:extLst>
                <a:ext uri="{FF2B5EF4-FFF2-40B4-BE49-F238E27FC236}">
                  <a16:creationId xmlns:a16="http://schemas.microsoft.com/office/drawing/2014/main" id="{CCC6C2BB-1F3D-4FF7-9CF7-25285056FE7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44759" y="654757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자유형(F) 80">
              <a:extLst>
                <a:ext uri="{FF2B5EF4-FFF2-40B4-BE49-F238E27FC236}">
                  <a16:creationId xmlns:a16="http://schemas.microsoft.com/office/drawing/2014/main" id="{6BBC7BE5-38A0-4B82-B671-2DFD97F153B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9418" y="678536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(F) 84">
              <a:extLst>
                <a:ext uri="{FF2B5EF4-FFF2-40B4-BE49-F238E27FC236}">
                  <a16:creationId xmlns:a16="http://schemas.microsoft.com/office/drawing/2014/main" id="{EE45AF77-2814-4310-A70F-291541F258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13877" y="611194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(F) 106">
              <a:extLst>
                <a:ext uri="{FF2B5EF4-FFF2-40B4-BE49-F238E27FC236}">
                  <a16:creationId xmlns:a16="http://schemas.microsoft.com/office/drawing/2014/main" id="{F687E200-BF06-4639-859A-EAF213EEE54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9545" y="623010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자유형(F) 108">
              <a:extLst>
                <a:ext uri="{FF2B5EF4-FFF2-40B4-BE49-F238E27FC236}">
                  <a16:creationId xmlns:a16="http://schemas.microsoft.com/office/drawing/2014/main" id="{287EFE9A-E16C-422E-896F-4D56598C48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7216" y="6657917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(F) 110">
              <a:extLst>
                <a:ext uri="{FF2B5EF4-FFF2-40B4-BE49-F238E27FC236}">
                  <a16:creationId xmlns:a16="http://schemas.microsoft.com/office/drawing/2014/main" id="{19EC96CF-AF76-4459-A3AD-86F0C3F250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37269" y="598227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(F) 112">
              <a:extLst>
                <a:ext uri="{FF2B5EF4-FFF2-40B4-BE49-F238E27FC236}">
                  <a16:creationId xmlns:a16="http://schemas.microsoft.com/office/drawing/2014/main" id="{39A1CE67-8792-445E-854E-DC11BF3132A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7971" y="64913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(F) 130">
              <a:extLst>
                <a:ext uri="{FF2B5EF4-FFF2-40B4-BE49-F238E27FC236}">
                  <a16:creationId xmlns:a16="http://schemas.microsoft.com/office/drawing/2014/main" id="{014832E9-E086-475D-94C2-29A3A6384A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3634" y="604518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(F) 131">
              <a:extLst>
                <a:ext uri="{FF2B5EF4-FFF2-40B4-BE49-F238E27FC236}">
                  <a16:creationId xmlns:a16="http://schemas.microsoft.com/office/drawing/2014/main" id="{DA4A7D0F-B5D4-4F06-BB9F-63B8271BCB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17308" y="6516876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(F) 135">
              <a:extLst>
                <a:ext uri="{FF2B5EF4-FFF2-40B4-BE49-F238E27FC236}">
                  <a16:creationId xmlns:a16="http://schemas.microsoft.com/office/drawing/2014/main" id="{606F4655-A3D8-443E-A493-B1DEABBCD5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4647" y="62872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(F) 141">
              <a:extLst>
                <a:ext uri="{FF2B5EF4-FFF2-40B4-BE49-F238E27FC236}">
                  <a16:creationId xmlns:a16="http://schemas.microsoft.com/office/drawing/2014/main" id="{73857FF4-33A1-4D4E-B09F-E6270C8755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65399" y="66671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(F) 15">
              <a:extLst>
                <a:ext uri="{FF2B5EF4-FFF2-40B4-BE49-F238E27FC236}">
                  <a16:creationId xmlns:a16="http://schemas.microsoft.com/office/drawing/2014/main" id="{2264B7D8-E1CC-470A-96D5-036296C80A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214090" y="6370129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(F) 18">
              <a:extLst>
                <a:ext uri="{FF2B5EF4-FFF2-40B4-BE49-F238E27FC236}">
                  <a16:creationId xmlns:a16="http://schemas.microsoft.com/office/drawing/2014/main" id="{64E25613-6E14-4D0D-99B1-23A44D0CF4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93683" y="610095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(F) 22">
              <a:extLst>
                <a:ext uri="{FF2B5EF4-FFF2-40B4-BE49-F238E27FC236}">
                  <a16:creationId xmlns:a16="http://schemas.microsoft.com/office/drawing/2014/main" id="{D4EBBA50-2699-4401-A3EF-64A4C237D8F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77841" y="6035328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(F) 23">
              <a:extLst>
                <a:ext uri="{FF2B5EF4-FFF2-40B4-BE49-F238E27FC236}">
                  <a16:creationId xmlns:a16="http://schemas.microsoft.com/office/drawing/2014/main" id="{B4E986EE-F948-4737-8053-4FF4183877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211" y="661509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(F) 43">
              <a:extLst>
                <a:ext uri="{FF2B5EF4-FFF2-40B4-BE49-F238E27FC236}">
                  <a16:creationId xmlns:a16="http://schemas.microsoft.com/office/drawing/2014/main" id="{56A7EEA1-2A56-4E36-8CA5-AAB7F438D8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929237" y="656430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(F) 51">
              <a:extLst>
                <a:ext uri="{FF2B5EF4-FFF2-40B4-BE49-F238E27FC236}">
                  <a16:creationId xmlns:a16="http://schemas.microsoft.com/office/drawing/2014/main" id="{B3541BD4-9327-4E88-8827-4E0CEE0F899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91075" y="675511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(F) 54">
              <a:extLst>
                <a:ext uri="{FF2B5EF4-FFF2-40B4-BE49-F238E27FC236}">
                  <a16:creationId xmlns:a16="http://schemas.microsoft.com/office/drawing/2014/main" id="{1FAAF332-A44A-4490-B3D5-C08328C0E12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73283" y="636585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자유형(F) 78">
              <a:extLst>
                <a:ext uri="{FF2B5EF4-FFF2-40B4-BE49-F238E27FC236}">
                  <a16:creationId xmlns:a16="http://schemas.microsoft.com/office/drawing/2014/main" id="{7D29650C-496E-4882-9749-415EC2CCC0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36517" y="642473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자유형(F) 79">
              <a:extLst>
                <a:ext uri="{FF2B5EF4-FFF2-40B4-BE49-F238E27FC236}">
                  <a16:creationId xmlns:a16="http://schemas.microsoft.com/office/drawing/2014/main" id="{DDD1A7EA-39FE-47B0-8505-57A0E91469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48889" y="665577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자유형(F) 84">
              <a:extLst>
                <a:ext uri="{FF2B5EF4-FFF2-40B4-BE49-F238E27FC236}">
                  <a16:creationId xmlns:a16="http://schemas.microsoft.com/office/drawing/2014/main" id="{EFF0D14F-FF0B-41AF-9080-50F59D56FA6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18007" y="622014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자유형(F) 86">
              <a:extLst>
                <a:ext uri="{FF2B5EF4-FFF2-40B4-BE49-F238E27FC236}">
                  <a16:creationId xmlns:a16="http://schemas.microsoft.com/office/drawing/2014/main" id="{396313AB-0B22-418D-B768-7BB90538F1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28155" y="5996330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자유형(F) 106">
              <a:extLst>
                <a:ext uri="{FF2B5EF4-FFF2-40B4-BE49-F238E27FC236}">
                  <a16:creationId xmlns:a16="http://schemas.microsoft.com/office/drawing/2014/main" id="{29F8BD49-86F1-408C-9D2B-850E8B4B3B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70443" y="639203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자유형(F) 110">
              <a:extLst>
                <a:ext uri="{FF2B5EF4-FFF2-40B4-BE49-F238E27FC236}">
                  <a16:creationId xmlns:a16="http://schemas.microsoft.com/office/drawing/2014/main" id="{E905B7D8-20B6-4194-8DD1-2C987921DC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3167" y="616975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자유형(F) 112">
              <a:extLst>
                <a:ext uri="{FF2B5EF4-FFF2-40B4-BE49-F238E27FC236}">
                  <a16:creationId xmlns:a16="http://schemas.microsoft.com/office/drawing/2014/main" id="{15E264E2-245B-4B2A-AB0A-61537E047E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47620" y="673959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자유형(F) 8">
              <a:extLst>
                <a:ext uri="{FF2B5EF4-FFF2-40B4-BE49-F238E27FC236}">
                  <a16:creationId xmlns:a16="http://schemas.microsoft.com/office/drawing/2014/main" id="{FACB600D-B7F5-42C2-AD7C-DD51482AC4C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4683" y="597571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자유형(F) 43">
              <a:extLst>
                <a:ext uri="{FF2B5EF4-FFF2-40B4-BE49-F238E27FC236}">
                  <a16:creationId xmlns:a16="http://schemas.microsoft.com/office/drawing/2014/main" id="{A923DF35-0D63-4A5B-9E9D-E85D92A46C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3019" y="37542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자유형(F) 51">
              <a:extLst>
                <a:ext uri="{FF2B5EF4-FFF2-40B4-BE49-F238E27FC236}">
                  <a16:creationId xmlns:a16="http://schemas.microsoft.com/office/drawing/2014/main" id="{52B35092-33EE-49D5-9D17-4F190D3E19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577" y="23465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자유형(F) 53">
              <a:extLst>
                <a:ext uri="{FF2B5EF4-FFF2-40B4-BE49-F238E27FC236}">
                  <a16:creationId xmlns:a16="http://schemas.microsoft.com/office/drawing/2014/main" id="{E758838A-5F8A-447B-A253-F9E12B28B49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17474" y="78685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자유형(F) 54">
              <a:extLst>
                <a:ext uri="{FF2B5EF4-FFF2-40B4-BE49-F238E27FC236}">
                  <a16:creationId xmlns:a16="http://schemas.microsoft.com/office/drawing/2014/main" id="{22C2DAD4-08F9-4FE8-BDF0-9DA32898E5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88672" y="615309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자유형(F) 78">
              <a:extLst>
                <a:ext uri="{FF2B5EF4-FFF2-40B4-BE49-F238E27FC236}">
                  <a16:creationId xmlns:a16="http://schemas.microsoft.com/office/drawing/2014/main" id="{56D8B5DC-7BD3-45DE-88D7-316A68320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2223" y="27277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자유형(F) 79">
              <a:extLst>
                <a:ext uri="{FF2B5EF4-FFF2-40B4-BE49-F238E27FC236}">
                  <a16:creationId xmlns:a16="http://schemas.microsoft.com/office/drawing/2014/main" id="{FCCE1C23-AD34-45EB-A31E-331548CC696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44595" y="503821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자유형(F) 80">
              <a:extLst>
                <a:ext uri="{FF2B5EF4-FFF2-40B4-BE49-F238E27FC236}">
                  <a16:creationId xmlns:a16="http://schemas.microsoft.com/office/drawing/2014/main" id="{30EDC959-D7E6-4EA5-BDC2-66EE5BE27A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9253" y="72371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자유형(F) 84">
              <a:extLst>
                <a:ext uri="{FF2B5EF4-FFF2-40B4-BE49-F238E27FC236}">
                  <a16:creationId xmlns:a16="http://schemas.microsoft.com/office/drawing/2014/main" id="{D6C84B8C-D654-4F7A-96B5-5038264150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13713" y="68190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(F) 106">
              <a:extLst>
                <a:ext uri="{FF2B5EF4-FFF2-40B4-BE49-F238E27FC236}">
                  <a16:creationId xmlns:a16="http://schemas.microsoft.com/office/drawing/2014/main" id="{E828EB60-3C78-40E7-BF81-235AD44AE3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5733" y="21675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자유형(F) 108">
              <a:extLst>
                <a:ext uri="{FF2B5EF4-FFF2-40B4-BE49-F238E27FC236}">
                  <a16:creationId xmlns:a16="http://schemas.microsoft.com/office/drawing/2014/main" id="{9D033212-301B-4120-98C3-596553C45C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2450" y="689006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자유형(F) 110">
              <a:extLst>
                <a:ext uri="{FF2B5EF4-FFF2-40B4-BE49-F238E27FC236}">
                  <a16:creationId xmlns:a16="http://schemas.microsoft.com/office/drawing/2014/main" id="{31E4CC95-B08B-4C02-9E5F-B4F43FDC94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23457" y="-310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자유형(F) 112">
              <a:extLst>
                <a:ext uri="{FF2B5EF4-FFF2-40B4-BE49-F238E27FC236}">
                  <a16:creationId xmlns:a16="http://schemas.microsoft.com/office/drawing/2014/main" id="{4C2C0203-07C8-4EE3-90BB-CD6A1C9CAA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98029" y="54210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자유형(F) 130">
              <a:extLst>
                <a:ext uri="{FF2B5EF4-FFF2-40B4-BE49-F238E27FC236}">
                  <a16:creationId xmlns:a16="http://schemas.microsoft.com/office/drawing/2014/main" id="{DFEB4FE3-2B1E-44A3-81FD-9873492928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678" y="6144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자유형(F) 131">
              <a:extLst>
                <a:ext uri="{FF2B5EF4-FFF2-40B4-BE49-F238E27FC236}">
                  <a16:creationId xmlns:a16="http://schemas.microsoft.com/office/drawing/2014/main" id="{F84CC057-39D0-4021-B212-53FA00098D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3496" y="616427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자유형(F) 135">
              <a:extLst>
                <a:ext uri="{FF2B5EF4-FFF2-40B4-BE49-F238E27FC236}">
                  <a16:creationId xmlns:a16="http://schemas.microsoft.com/office/drawing/2014/main" id="{1D3D9D9D-5B4E-4FF2-A64B-ABE29CCBC4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6567" y="40017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자유형(F) 10">
              <a:extLst>
                <a:ext uri="{FF2B5EF4-FFF2-40B4-BE49-F238E27FC236}">
                  <a16:creationId xmlns:a16="http://schemas.microsoft.com/office/drawing/2014/main" id="{6FEE2AFE-1B9C-4A14-B35D-0A91ED28F2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6243" y="2767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자유형(F) 15">
              <a:extLst>
                <a:ext uri="{FF2B5EF4-FFF2-40B4-BE49-F238E27FC236}">
                  <a16:creationId xmlns:a16="http://schemas.microsoft.com/office/drawing/2014/main" id="{328632DD-1008-4511-9BB8-1C7E2582A6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0173" y="54187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자유형(F) 18">
              <a:extLst>
                <a:ext uri="{FF2B5EF4-FFF2-40B4-BE49-F238E27FC236}">
                  <a16:creationId xmlns:a16="http://schemas.microsoft.com/office/drawing/2014/main" id="{63D7639A-14A9-4190-AA28-2594F5F26C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3587" y="28512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자유형(F) 22">
              <a:extLst>
                <a:ext uri="{FF2B5EF4-FFF2-40B4-BE49-F238E27FC236}">
                  <a16:creationId xmlns:a16="http://schemas.microsoft.com/office/drawing/2014/main" id="{1A0F16E2-B5E7-45FB-A095-AF112D7D44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96325" y="655973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자유형(F) 23">
              <a:extLst>
                <a:ext uri="{FF2B5EF4-FFF2-40B4-BE49-F238E27FC236}">
                  <a16:creationId xmlns:a16="http://schemas.microsoft.com/office/drawing/2014/main" id="{571E5330-26B5-45BB-8D00-E4293F8E8C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1294" y="7868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자유형(F) 30">
              <a:extLst>
                <a:ext uri="{FF2B5EF4-FFF2-40B4-BE49-F238E27FC236}">
                  <a16:creationId xmlns:a16="http://schemas.microsoft.com/office/drawing/2014/main" id="{4E549E44-82DA-4862-95C8-5BC25725EA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1328" y="102815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자유형(F) 43">
              <a:extLst>
                <a:ext uri="{FF2B5EF4-FFF2-40B4-BE49-F238E27FC236}">
                  <a16:creationId xmlns:a16="http://schemas.microsoft.com/office/drawing/2014/main" id="{676FF224-5BE9-4308-A6E1-B1307FA352D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95320" y="73604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자유형(F) 52">
              <a:extLst>
                <a:ext uri="{FF2B5EF4-FFF2-40B4-BE49-F238E27FC236}">
                  <a16:creationId xmlns:a16="http://schemas.microsoft.com/office/drawing/2014/main" id="{FC390E70-A0F3-4A2C-8F3F-A436BF2DEE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65294" y="32603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자유형(F) 54">
              <a:extLst>
                <a:ext uri="{FF2B5EF4-FFF2-40B4-BE49-F238E27FC236}">
                  <a16:creationId xmlns:a16="http://schemas.microsoft.com/office/drawing/2014/main" id="{0FF5E5E1-9E52-421B-AC76-9CA325EBFDF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42222" y="4896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자유형(F) 59">
              <a:extLst>
                <a:ext uri="{FF2B5EF4-FFF2-40B4-BE49-F238E27FC236}">
                  <a16:creationId xmlns:a16="http://schemas.microsoft.com/office/drawing/2014/main" id="{92AA603D-12DF-493A-9795-39725022EE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46208" y="9460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자유형(F) 78">
              <a:extLst>
                <a:ext uri="{FF2B5EF4-FFF2-40B4-BE49-F238E27FC236}">
                  <a16:creationId xmlns:a16="http://schemas.microsoft.com/office/drawing/2014/main" id="{B9E7C6D4-CC9F-4A8A-8338-19D50229F92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02600" y="59647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자유형(F) 79">
              <a:extLst>
                <a:ext uri="{FF2B5EF4-FFF2-40B4-BE49-F238E27FC236}">
                  <a16:creationId xmlns:a16="http://schemas.microsoft.com/office/drawing/2014/main" id="{2D404E98-05BD-47CA-8F6E-7830965F48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14972" y="82751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자유형(F) 84">
              <a:extLst>
                <a:ext uri="{FF2B5EF4-FFF2-40B4-BE49-F238E27FC236}">
                  <a16:creationId xmlns:a16="http://schemas.microsoft.com/office/drawing/2014/main" id="{EE87CFD3-222E-4934-9567-3DDFFA8B673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84090" y="39188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자유형(F) 86">
              <a:extLst>
                <a:ext uri="{FF2B5EF4-FFF2-40B4-BE49-F238E27FC236}">
                  <a16:creationId xmlns:a16="http://schemas.microsoft.com/office/drawing/2014/main" id="{B3A655D4-0794-42E6-8E43-8CD55630D0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94059" y="4587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자유형(F) 106">
              <a:extLst>
                <a:ext uri="{FF2B5EF4-FFF2-40B4-BE49-F238E27FC236}">
                  <a16:creationId xmlns:a16="http://schemas.microsoft.com/office/drawing/2014/main" id="{2BCE7BBA-61E6-4A4D-A13C-7E0D3E661B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29758" y="4644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자유형(F) 110">
              <a:extLst>
                <a:ext uri="{FF2B5EF4-FFF2-40B4-BE49-F238E27FC236}">
                  <a16:creationId xmlns:a16="http://schemas.microsoft.com/office/drawing/2014/main" id="{ABFA4471-3C12-4011-A04F-FCDC9B5ACF1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07482" y="21666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자유형(F) 112">
              <a:extLst>
                <a:ext uri="{FF2B5EF4-FFF2-40B4-BE49-F238E27FC236}">
                  <a16:creationId xmlns:a16="http://schemas.microsoft.com/office/drawing/2014/main" id="{6FE489E8-9C23-4407-8B4C-81F7C667D4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8184" y="78550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자유형(F) 8">
              <a:extLst>
                <a:ext uri="{FF2B5EF4-FFF2-40B4-BE49-F238E27FC236}">
                  <a16:creationId xmlns:a16="http://schemas.microsoft.com/office/drawing/2014/main" id="{7D93A557-3338-4C63-A9D1-591FC842F7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9874" y="325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4" name="그림 개체 틀 73">
            <a:extLst>
              <a:ext uri="{FF2B5EF4-FFF2-40B4-BE49-F238E27FC236}">
                <a16:creationId xmlns:a16="http://schemas.microsoft.com/office/drawing/2014/main" id="{DC1945B8-11F3-460E-8E0F-862E2B9DEC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9848" y="8961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75" name="그림 개체 틀 73">
            <a:extLst>
              <a:ext uri="{FF2B5EF4-FFF2-40B4-BE49-F238E27FC236}">
                <a16:creationId xmlns:a16="http://schemas.microsoft.com/office/drawing/2014/main" id="{D6CF9328-7A58-47E0-8DC4-059E90A5B8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36976" y="8961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73" name="그림 개체 틀 73">
            <a:extLst>
              <a:ext uri="{FF2B5EF4-FFF2-40B4-BE49-F238E27FC236}">
                <a16:creationId xmlns:a16="http://schemas.microsoft.com/office/drawing/2014/main" id="{4F403E87-409F-410C-9D8E-F7577B0417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848" y="34107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76" name="그림 개체 틀 73">
            <a:extLst>
              <a:ext uri="{FF2B5EF4-FFF2-40B4-BE49-F238E27FC236}">
                <a16:creationId xmlns:a16="http://schemas.microsoft.com/office/drawing/2014/main" id="{FBABADAD-8485-47A0-90E4-10A101B1F8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36976" y="34107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7424B357-B97B-4266-863F-4414C38DC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728" y="2304242"/>
            <a:ext cx="5524499" cy="3253622"/>
          </a:xfrm>
        </p:spPr>
        <p:txBody>
          <a:bodyPr rtlCol="0">
            <a:normAutofit/>
          </a:bodyPr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B1CBAE94-142D-437D-93CC-2DA9963C18C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78" name="슬라이드 번호 개체 틀 77">
            <a:extLst>
              <a:ext uri="{FF2B5EF4-FFF2-40B4-BE49-F238E27FC236}">
                <a16:creationId xmlns:a16="http://schemas.microsoft.com/office/drawing/2014/main" id="{569D246F-8CDC-40E3-A7F3-6DD1C291500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C8B8A27-DF03-4546-BA93-21C967D57E5C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3239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5390E594-89AC-4A3E-B14B-E49305494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6A543B-B33F-473E-B5D2-69AF37FA5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6800" y="869271"/>
            <a:ext cx="8491942" cy="511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7071AF5-478D-4D19-82EE-0952FB967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5189" y="-13857"/>
            <a:ext cx="1554888" cy="6859377"/>
            <a:chOff x="10105189" y="-13857"/>
            <a:chExt cx="1554888" cy="6859377"/>
          </a:xfrm>
        </p:grpSpPr>
        <p:sp>
          <p:nvSpPr>
            <p:cNvPr id="10" name="자유형(F) 43">
              <a:extLst>
                <a:ext uri="{FF2B5EF4-FFF2-40B4-BE49-F238E27FC236}">
                  <a16:creationId xmlns:a16="http://schemas.microsoft.com/office/drawing/2014/main" id="{9F8140D4-A29A-47B2-B95B-B57E0DB39B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4646" y="6343529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자유형(F) 51">
              <a:extLst>
                <a:ext uri="{FF2B5EF4-FFF2-40B4-BE49-F238E27FC236}">
                  <a16:creationId xmlns:a16="http://schemas.microsoft.com/office/drawing/2014/main" id="{07E7A5C9-6145-424E-BA44-89D4BFA491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7615" y="649794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자유형(F) 52">
              <a:extLst>
                <a:ext uri="{FF2B5EF4-FFF2-40B4-BE49-F238E27FC236}">
                  <a16:creationId xmlns:a16="http://schemas.microsoft.com/office/drawing/2014/main" id="{F859C823-4B4D-465B-824D-40A05C9AC01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4620" y="594546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자유형(F) 53">
              <a:extLst>
                <a:ext uri="{FF2B5EF4-FFF2-40B4-BE49-F238E27FC236}">
                  <a16:creationId xmlns:a16="http://schemas.microsoft.com/office/drawing/2014/main" id="{9F9C6ACA-0388-4910-92CB-4BF86AB45F8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56696" y="670403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자유형(F) 54">
              <a:extLst>
                <a:ext uri="{FF2B5EF4-FFF2-40B4-BE49-F238E27FC236}">
                  <a16:creationId xmlns:a16="http://schemas.microsoft.com/office/drawing/2014/main" id="{13DBF55E-4316-4130-8509-000A758489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31548" y="609714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자유형(F) 78">
              <a:extLst>
                <a:ext uri="{FF2B5EF4-FFF2-40B4-BE49-F238E27FC236}">
                  <a16:creationId xmlns:a16="http://schemas.microsoft.com/office/drawing/2014/main" id="{0A049835-3F68-4F0C-B0F2-8073CEA101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1926" y="620395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(F) 79">
              <a:extLst>
                <a:ext uri="{FF2B5EF4-FFF2-40B4-BE49-F238E27FC236}">
                  <a16:creationId xmlns:a16="http://schemas.microsoft.com/office/drawing/2014/main" id="{17119157-3B0F-4A1B-8616-A940A142399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4298" y="643500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(F) 80">
              <a:extLst>
                <a:ext uri="{FF2B5EF4-FFF2-40B4-BE49-F238E27FC236}">
                  <a16:creationId xmlns:a16="http://schemas.microsoft.com/office/drawing/2014/main" id="{B1CF3294-0C09-4E1B-B764-689B4EE664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8957" y="667279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자유형(F) 84">
              <a:extLst>
                <a:ext uri="{FF2B5EF4-FFF2-40B4-BE49-F238E27FC236}">
                  <a16:creationId xmlns:a16="http://schemas.microsoft.com/office/drawing/2014/main" id="{AD859E92-38FE-4FFF-8965-BED8759939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3416" y="599937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(F) 106">
              <a:extLst>
                <a:ext uri="{FF2B5EF4-FFF2-40B4-BE49-F238E27FC236}">
                  <a16:creationId xmlns:a16="http://schemas.microsoft.com/office/drawing/2014/main" id="{DF0403F2-C7FD-44AD-B416-E0BA169BE86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9084" y="613174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(F) 108">
              <a:extLst>
                <a:ext uri="{FF2B5EF4-FFF2-40B4-BE49-F238E27FC236}">
                  <a16:creationId xmlns:a16="http://schemas.microsoft.com/office/drawing/2014/main" id="{2A626C18-2159-4B04-9895-535E35EC6E5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6755" y="668182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(F) 112">
              <a:extLst>
                <a:ext uri="{FF2B5EF4-FFF2-40B4-BE49-F238E27FC236}">
                  <a16:creationId xmlns:a16="http://schemas.microsoft.com/office/drawing/2014/main" id="{7296D04E-D909-493D-9199-6CA9ED5B22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7510" y="639299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(F) 130">
              <a:extLst>
                <a:ext uri="{FF2B5EF4-FFF2-40B4-BE49-F238E27FC236}">
                  <a16:creationId xmlns:a16="http://schemas.microsoft.com/office/drawing/2014/main" id="{394F5747-D8F6-44B2-9AC8-9864187DC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885" y="6069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(F) 131">
              <a:extLst>
                <a:ext uri="{FF2B5EF4-FFF2-40B4-BE49-F238E27FC236}">
                  <a16:creationId xmlns:a16="http://schemas.microsoft.com/office/drawing/2014/main" id="{FE2CCD5C-CFB1-4010-A228-2D859FAC87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65559" y="654078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(F) 135">
              <a:extLst>
                <a:ext uri="{FF2B5EF4-FFF2-40B4-BE49-F238E27FC236}">
                  <a16:creationId xmlns:a16="http://schemas.microsoft.com/office/drawing/2014/main" id="{BEF9457E-9151-4FA8-ADC4-4AAE6D21C7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2898" y="631112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(F) 141">
              <a:extLst>
                <a:ext uri="{FF2B5EF4-FFF2-40B4-BE49-F238E27FC236}">
                  <a16:creationId xmlns:a16="http://schemas.microsoft.com/office/drawing/2014/main" id="{561C3C12-8E03-4A05-98BD-4C3AD5488F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26608" y="666707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(F) 15">
              <a:extLst>
                <a:ext uri="{FF2B5EF4-FFF2-40B4-BE49-F238E27FC236}">
                  <a16:creationId xmlns:a16="http://schemas.microsoft.com/office/drawing/2014/main" id="{D2D5AFD6-D471-4AC9-99D6-97D0DCF3F63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62341" y="6394037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(F) 18">
              <a:extLst>
                <a:ext uri="{FF2B5EF4-FFF2-40B4-BE49-F238E27FC236}">
                  <a16:creationId xmlns:a16="http://schemas.microsoft.com/office/drawing/2014/main" id="{E6785A63-6A81-4104-BD99-97943831FC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41934" y="6124863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(F) 23">
              <a:extLst>
                <a:ext uri="{FF2B5EF4-FFF2-40B4-BE49-F238E27FC236}">
                  <a16:creationId xmlns:a16="http://schemas.microsoft.com/office/drawing/2014/main" id="{E7258CDB-C3A6-43C7-A852-BDD055C771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462" y="6639005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(F) 43">
              <a:extLst>
                <a:ext uri="{FF2B5EF4-FFF2-40B4-BE49-F238E27FC236}">
                  <a16:creationId xmlns:a16="http://schemas.microsoft.com/office/drawing/2014/main" id="{D7DBBC3B-CB15-497C-BE0E-6486992A13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7488" y="658821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(F) 51">
              <a:extLst>
                <a:ext uri="{FF2B5EF4-FFF2-40B4-BE49-F238E27FC236}">
                  <a16:creationId xmlns:a16="http://schemas.microsoft.com/office/drawing/2014/main" id="{FF2BF67E-1A36-4EAD-AB19-D01498E26A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50457" y="67426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(F) 52">
              <a:extLst>
                <a:ext uri="{FF2B5EF4-FFF2-40B4-BE49-F238E27FC236}">
                  <a16:creationId xmlns:a16="http://schemas.microsoft.com/office/drawing/2014/main" id="{6E72A3EF-D427-45D1-B3B0-F59B554EA3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7462" y="617819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자유형(F) 54">
              <a:extLst>
                <a:ext uri="{FF2B5EF4-FFF2-40B4-BE49-F238E27FC236}">
                  <a16:creationId xmlns:a16="http://schemas.microsoft.com/office/drawing/2014/main" id="{39D3ED2E-1D96-4E26-B6AF-5AF3CC27B6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24390" y="634182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자유형(F) 59">
              <a:extLst>
                <a:ext uri="{FF2B5EF4-FFF2-40B4-BE49-F238E27FC236}">
                  <a16:creationId xmlns:a16="http://schemas.microsoft.com/office/drawing/2014/main" id="{6F013E1C-5D56-47F7-8C38-D84C78FFF0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095" y="599386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자유형(F) 43">
              <a:extLst>
                <a:ext uri="{FF2B5EF4-FFF2-40B4-BE49-F238E27FC236}">
                  <a16:creationId xmlns:a16="http://schemas.microsoft.com/office/drawing/2014/main" id="{A63B31AB-8A80-4C48-BF41-BBFED58DA0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7414" y="47037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자유형(F) 51">
              <a:extLst>
                <a:ext uri="{FF2B5EF4-FFF2-40B4-BE49-F238E27FC236}">
                  <a16:creationId xmlns:a16="http://schemas.microsoft.com/office/drawing/2014/main" id="{F2303979-CD15-4C6D-BAFC-9CD8DAB950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3840" y="6673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자유형(F) 52">
              <a:extLst>
                <a:ext uri="{FF2B5EF4-FFF2-40B4-BE49-F238E27FC236}">
                  <a16:creationId xmlns:a16="http://schemas.microsoft.com/office/drawing/2014/main" id="{B2B55E86-B889-4D61-9888-DE924D0419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7388" y="6036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자유형(F) 53">
              <a:extLst>
                <a:ext uri="{FF2B5EF4-FFF2-40B4-BE49-F238E27FC236}">
                  <a16:creationId xmlns:a16="http://schemas.microsoft.com/office/drawing/2014/main" id="{C253DC5C-644E-416C-B057-F196C74F0D9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8469" y="86356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자유형(F) 54">
              <a:extLst>
                <a:ext uri="{FF2B5EF4-FFF2-40B4-BE49-F238E27FC236}">
                  <a16:creationId xmlns:a16="http://schemas.microsoft.com/office/drawing/2014/main" id="{E4DC6E6B-5667-4918-9478-4E83A4F9C82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4316" y="22398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자유형(F) 78">
              <a:extLst>
                <a:ext uri="{FF2B5EF4-FFF2-40B4-BE49-F238E27FC236}">
                  <a16:creationId xmlns:a16="http://schemas.microsoft.com/office/drawing/2014/main" id="{06A8BF47-1C87-4FEC-92CA-FEEC55833C9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8114" y="33080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자유형(F) 79">
              <a:extLst>
                <a:ext uri="{FF2B5EF4-FFF2-40B4-BE49-F238E27FC236}">
                  <a16:creationId xmlns:a16="http://schemas.microsoft.com/office/drawing/2014/main" id="{9874260D-C6F8-40EB-B706-13291A1B30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0486" y="56184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자유형(F) 80">
              <a:extLst>
                <a:ext uri="{FF2B5EF4-FFF2-40B4-BE49-F238E27FC236}">
                  <a16:creationId xmlns:a16="http://schemas.microsoft.com/office/drawing/2014/main" id="{550496D6-2C45-4A43-8DF0-0B5E45680D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5145" y="721953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자유형(F) 84">
              <a:extLst>
                <a:ext uri="{FF2B5EF4-FFF2-40B4-BE49-F238E27FC236}">
                  <a16:creationId xmlns:a16="http://schemas.microsoft.com/office/drawing/2014/main" id="{EFE36D66-1CEA-45B9-98E5-9F3A1859D0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9604" y="12621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자유형(F) 106">
              <a:extLst>
                <a:ext uri="{FF2B5EF4-FFF2-40B4-BE49-F238E27FC236}">
                  <a16:creationId xmlns:a16="http://schemas.microsoft.com/office/drawing/2014/main" id="{4A213AD7-05AF-4C95-B9B2-C1AA559ED7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5272" y="24065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자유형(F) 108">
              <a:extLst>
                <a:ext uri="{FF2B5EF4-FFF2-40B4-BE49-F238E27FC236}">
                  <a16:creationId xmlns:a16="http://schemas.microsoft.com/office/drawing/2014/main" id="{6C1E728A-3C2B-40E2-91CD-79AF91196A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2943" y="80867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자유형(F) 110">
              <a:extLst>
                <a:ext uri="{FF2B5EF4-FFF2-40B4-BE49-F238E27FC236}">
                  <a16:creationId xmlns:a16="http://schemas.microsoft.com/office/drawing/2014/main" id="{22928ABB-57A8-4A66-AD5E-634886342B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2996" y="-717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자유형(F) 112">
              <a:extLst>
                <a:ext uri="{FF2B5EF4-FFF2-40B4-BE49-F238E27FC236}">
                  <a16:creationId xmlns:a16="http://schemas.microsoft.com/office/drawing/2014/main" id="{C966BF91-EDAC-4C69-A029-99AA544866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93698" y="51983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자유형(F) 130">
              <a:extLst>
                <a:ext uri="{FF2B5EF4-FFF2-40B4-BE49-F238E27FC236}">
                  <a16:creationId xmlns:a16="http://schemas.microsoft.com/office/drawing/2014/main" id="{23601912-1BF2-4BC0-A252-29528671B5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7929" y="112644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(F) 131">
              <a:extLst>
                <a:ext uri="{FF2B5EF4-FFF2-40B4-BE49-F238E27FC236}">
                  <a16:creationId xmlns:a16="http://schemas.microsoft.com/office/drawing/2014/main" id="{AAD5EAAE-89BA-4D32-8640-977EF3D10B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747" y="66763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자유형(F) 135">
              <a:extLst>
                <a:ext uri="{FF2B5EF4-FFF2-40B4-BE49-F238E27FC236}">
                  <a16:creationId xmlns:a16="http://schemas.microsoft.com/office/drawing/2014/main" id="{9CDF0FC6-A428-47C5-BDD6-22DF5EBD52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9086" y="43797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자유형(F) 141">
              <a:extLst>
                <a:ext uri="{FF2B5EF4-FFF2-40B4-BE49-F238E27FC236}">
                  <a16:creationId xmlns:a16="http://schemas.microsoft.com/office/drawing/2014/main" id="{325BB5CF-624F-44D9-ACD6-72125469B6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587436" y="840570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자유형(F) 10">
              <a:extLst>
                <a:ext uri="{FF2B5EF4-FFF2-40B4-BE49-F238E27FC236}">
                  <a16:creationId xmlns:a16="http://schemas.microsoft.com/office/drawing/2014/main" id="{C4ABCC3A-26DC-4480-9CEE-2A763AA9D2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4494" y="51581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자유형(F) 15">
              <a:extLst>
                <a:ext uri="{FF2B5EF4-FFF2-40B4-BE49-F238E27FC236}">
                  <a16:creationId xmlns:a16="http://schemas.microsoft.com/office/drawing/2014/main" id="{0352700C-F9FE-4C2D-B23C-096237282F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8424" y="56577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자유형(F) 18">
              <a:extLst>
                <a:ext uri="{FF2B5EF4-FFF2-40B4-BE49-F238E27FC236}">
                  <a16:creationId xmlns:a16="http://schemas.microsoft.com/office/drawing/2014/main" id="{2ED504E5-9AF0-4036-B0BB-99FF2326084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31838" y="30903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자유형(F) 22">
              <a:extLst>
                <a:ext uri="{FF2B5EF4-FFF2-40B4-BE49-F238E27FC236}">
                  <a16:creationId xmlns:a16="http://schemas.microsoft.com/office/drawing/2014/main" id="{986B0724-79F4-4CBA-BC58-EC447C9FBA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3668" y="85542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자유형(F) 23">
              <a:extLst>
                <a:ext uri="{FF2B5EF4-FFF2-40B4-BE49-F238E27FC236}">
                  <a16:creationId xmlns:a16="http://schemas.microsoft.com/office/drawing/2014/main" id="{8D5E705F-EB17-4D40-B7DA-0F54095097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545" y="81074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자유형(F) 30">
              <a:extLst>
                <a:ext uri="{FF2B5EF4-FFF2-40B4-BE49-F238E27FC236}">
                  <a16:creationId xmlns:a16="http://schemas.microsoft.com/office/drawing/2014/main" id="{FF1444DD-54A9-42B9-8024-D1B7DEA3974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9579" y="1052065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자유형(F) 43">
              <a:extLst>
                <a:ext uri="{FF2B5EF4-FFF2-40B4-BE49-F238E27FC236}">
                  <a16:creationId xmlns:a16="http://schemas.microsoft.com/office/drawing/2014/main" id="{FBD34575-F789-4BA8-915B-32F913ED36E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3571" y="759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자유형(F) 51">
              <a:extLst>
                <a:ext uri="{FF2B5EF4-FFF2-40B4-BE49-F238E27FC236}">
                  <a16:creationId xmlns:a16="http://schemas.microsoft.com/office/drawing/2014/main" id="{2CEFBA56-2208-4F00-BF8E-9EF70BE8C7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6540" y="91437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자유형(F) 52">
              <a:extLst>
                <a:ext uri="{FF2B5EF4-FFF2-40B4-BE49-F238E27FC236}">
                  <a16:creationId xmlns:a16="http://schemas.microsoft.com/office/drawing/2014/main" id="{67849914-3894-4BA1-85D3-305DE5E2AFB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3545" y="34993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자유형(F) 54">
              <a:extLst>
                <a:ext uri="{FF2B5EF4-FFF2-40B4-BE49-F238E27FC236}">
                  <a16:creationId xmlns:a16="http://schemas.microsoft.com/office/drawing/2014/main" id="{3DE89564-D336-4D56-A86E-4A2FB2F4FB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0473" y="51356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자유형(F) 59">
              <a:extLst>
                <a:ext uri="{FF2B5EF4-FFF2-40B4-BE49-F238E27FC236}">
                  <a16:creationId xmlns:a16="http://schemas.microsoft.com/office/drawing/2014/main" id="{B569DA39-9CEB-41AE-A539-7B18FEE738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4459" y="118508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71F74030-69CF-4EAB-9EC5-82FC12709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2224" y="1170432"/>
            <a:ext cx="7379208" cy="103327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바닥글 개체 틀 64">
            <a:extLst>
              <a:ext uri="{FF2B5EF4-FFF2-40B4-BE49-F238E27FC236}">
                <a16:creationId xmlns:a16="http://schemas.microsoft.com/office/drawing/2014/main" id="{1E4324C4-02DD-45CF-A0CC-6BC85688523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샘플 바닥글 텍스트</a:t>
            </a:r>
          </a:p>
        </p:txBody>
      </p:sp>
      <p:sp>
        <p:nvSpPr>
          <p:cNvPr id="8" name="내용 개체 틀 8">
            <a:extLst>
              <a:ext uri="{FF2B5EF4-FFF2-40B4-BE49-F238E27FC236}">
                <a16:creationId xmlns:a16="http://schemas.microsoft.com/office/drawing/2014/main" id="{234DDF01-7F76-4E40-86D9-0A50259A6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431099"/>
            <a:ext cx="7263653" cy="305530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8" name="그림 개체 틀 67">
            <a:extLst>
              <a:ext uri="{FF2B5EF4-FFF2-40B4-BE49-F238E27FC236}">
                <a16:creationId xmlns:a16="http://schemas.microsoft.com/office/drawing/2014/main" id="{FCDC1764-DEC9-4035-A2C5-0C09508B3D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6336" y="877824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69" name="그림 개체 틀 67">
            <a:extLst>
              <a:ext uri="{FF2B5EF4-FFF2-40B4-BE49-F238E27FC236}">
                <a16:creationId xmlns:a16="http://schemas.microsoft.com/office/drawing/2014/main" id="{A2E558D0-CC16-4BD9-A3FE-1961704A5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46336" y="2587752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70" name="그림 개체 틀 67">
            <a:extLst>
              <a:ext uri="{FF2B5EF4-FFF2-40B4-BE49-F238E27FC236}">
                <a16:creationId xmlns:a16="http://schemas.microsoft.com/office/drawing/2014/main" id="{E11518C0-04A6-4D92-93DB-92B17FC3AE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46336" y="4279392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64" name="날짜 개체 틀 63">
            <a:extLst>
              <a:ext uri="{FF2B5EF4-FFF2-40B4-BE49-F238E27FC236}">
                <a16:creationId xmlns:a16="http://schemas.microsoft.com/office/drawing/2014/main" id="{F8ECD487-3BB5-4CD7-ACBE-C3B1BC1E3CB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67" name="슬라이드 번호 개체 틀 66">
            <a:extLst>
              <a:ext uri="{FF2B5EF4-FFF2-40B4-BE49-F238E27FC236}">
                <a16:creationId xmlns:a16="http://schemas.microsoft.com/office/drawing/2014/main" id="{D5F488D4-536C-4055-B918-2653E532AB6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C8B8A27-DF03-4546-BA93-21C967D57E5C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1231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구역 나누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43A0422-A670-4040-98AE-4D1B7C96A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8980" y="4519947"/>
            <a:ext cx="12208582" cy="2335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제목 109">
            <a:extLst>
              <a:ext uri="{FF2B5EF4-FFF2-40B4-BE49-F238E27FC236}">
                <a16:creationId xmlns:a16="http://schemas.microsoft.com/office/drawing/2014/main" id="{045DFF27-9F42-4923-B93C-EFA3F265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1D000A06-6386-433E-8A60-8E2EFF7CF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0983" y="5945844"/>
            <a:ext cx="6396471" cy="509627"/>
          </a:xfrm>
        </p:spPr>
        <p:txBody>
          <a:bodyPr rtlCol="0">
            <a:normAutofit/>
          </a:bodyPr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sz="1200" noProof="0"/>
              <a:t>클릭하여 마스터 부제목 스타일 편집</a:t>
            </a:r>
          </a:p>
        </p:txBody>
      </p:sp>
      <p:sp>
        <p:nvSpPr>
          <p:cNvPr id="111" name="그림 개체 틀 110">
            <a:extLst>
              <a:ext uri="{FF2B5EF4-FFF2-40B4-BE49-F238E27FC236}">
                <a16:creationId xmlns:a16="http://schemas.microsoft.com/office/drawing/2014/main" id="{178EE221-77B8-41FB-B374-344A7EA0FD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352" y="8"/>
            <a:ext cx="12200723" cy="4502143"/>
          </a:xfrm>
          <a:custGeom>
            <a:avLst/>
            <a:gdLst>
              <a:gd name="connsiteX0" fmla="*/ 8875203 w 12200723"/>
              <a:gd name="connsiteY0" fmla="*/ 4400923 h 4502143"/>
              <a:gd name="connsiteX1" fmla="*/ 8828070 w 12200723"/>
              <a:gd name="connsiteY1" fmla="*/ 4409968 h 4502143"/>
              <a:gd name="connsiteX2" fmla="*/ 8864137 w 12200723"/>
              <a:gd name="connsiteY2" fmla="*/ 4458463 h 4502143"/>
              <a:gd name="connsiteX3" fmla="*/ 8875203 w 12200723"/>
              <a:gd name="connsiteY3" fmla="*/ 4400923 h 4502143"/>
              <a:gd name="connsiteX4" fmla="*/ 11795738 w 12200723"/>
              <a:gd name="connsiteY4" fmla="*/ 4399338 h 4502143"/>
              <a:gd name="connsiteX5" fmla="*/ 11750375 w 12200723"/>
              <a:gd name="connsiteY5" fmla="*/ 4405203 h 4502143"/>
              <a:gd name="connsiteX6" fmla="*/ 11792973 w 12200723"/>
              <a:gd name="connsiteY6" fmla="*/ 4465747 h 4502143"/>
              <a:gd name="connsiteX7" fmla="*/ 11795738 w 12200723"/>
              <a:gd name="connsiteY7" fmla="*/ 4399338 h 4502143"/>
              <a:gd name="connsiteX8" fmla="*/ 8107154 w 12200723"/>
              <a:gd name="connsiteY8" fmla="*/ 4396155 h 4502143"/>
              <a:gd name="connsiteX9" fmla="*/ 8099300 w 12200723"/>
              <a:gd name="connsiteY9" fmla="*/ 4463696 h 4502143"/>
              <a:gd name="connsiteX10" fmla="*/ 8145294 w 12200723"/>
              <a:gd name="connsiteY10" fmla="*/ 4400658 h 4502143"/>
              <a:gd name="connsiteX11" fmla="*/ 8107154 w 12200723"/>
              <a:gd name="connsiteY11" fmla="*/ 4396155 h 4502143"/>
              <a:gd name="connsiteX12" fmla="*/ 9086273 w 12200723"/>
              <a:gd name="connsiteY12" fmla="*/ 4388622 h 4502143"/>
              <a:gd name="connsiteX13" fmla="*/ 9106038 w 12200723"/>
              <a:gd name="connsiteY13" fmla="*/ 4463697 h 4502143"/>
              <a:gd name="connsiteX14" fmla="*/ 9086273 w 12200723"/>
              <a:gd name="connsiteY14" fmla="*/ 4388622 h 4502143"/>
              <a:gd name="connsiteX15" fmla="*/ 12052198 w 12200723"/>
              <a:gd name="connsiteY15" fmla="*/ 4383746 h 4502143"/>
              <a:gd name="connsiteX16" fmla="*/ 12055477 w 12200723"/>
              <a:gd name="connsiteY16" fmla="*/ 4453108 h 4502143"/>
              <a:gd name="connsiteX17" fmla="*/ 12052198 w 12200723"/>
              <a:gd name="connsiteY17" fmla="*/ 4383746 h 4502143"/>
              <a:gd name="connsiteX18" fmla="*/ 8337025 w 12200723"/>
              <a:gd name="connsiteY18" fmla="*/ 4375005 h 4502143"/>
              <a:gd name="connsiteX19" fmla="*/ 8289790 w 12200723"/>
              <a:gd name="connsiteY19" fmla="*/ 4379586 h 4502143"/>
              <a:gd name="connsiteX20" fmla="*/ 8332415 w 12200723"/>
              <a:gd name="connsiteY20" fmla="*/ 4440032 h 4502143"/>
              <a:gd name="connsiteX21" fmla="*/ 8337025 w 12200723"/>
              <a:gd name="connsiteY21" fmla="*/ 4375005 h 4502143"/>
              <a:gd name="connsiteX22" fmla="*/ 10891030 w 12200723"/>
              <a:gd name="connsiteY22" fmla="*/ 4373016 h 4502143"/>
              <a:gd name="connsiteX23" fmla="*/ 10897035 w 12200723"/>
              <a:gd name="connsiteY23" fmla="*/ 4436768 h 4502143"/>
              <a:gd name="connsiteX24" fmla="*/ 10936459 w 12200723"/>
              <a:gd name="connsiteY24" fmla="*/ 4376322 h 4502143"/>
              <a:gd name="connsiteX25" fmla="*/ 10891030 w 12200723"/>
              <a:gd name="connsiteY25" fmla="*/ 4373016 h 4502143"/>
              <a:gd name="connsiteX26" fmla="*/ 7408256 w 12200723"/>
              <a:gd name="connsiteY26" fmla="*/ 4371275 h 4502143"/>
              <a:gd name="connsiteX27" fmla="*/ 7403409 w 12200723"/>
              <a:gd name="connsiteY27" fmla="*/ 4442719 h 4502143"/>
              <a:gd name="connsiteX28" fmla="*/ 7423106 w 12200723"/>
              <a:gd name="connsiteY28" fmla="*/ 4379213 h 4502143"/>
              <a:gd name="connsiteX29" fmla="*/ 7408256 w 12200723"/>
              <a:gd name="connsiteY29" fmla="*/ 4371275 h 4502143"/>
              <a:gd name="connsiteX30" fmla="*/ 10162610 w 12200723"/>
              <a:gd name="connsiteY30" fmla="*/ 4371154 h 4502143"/>
              <a:gd name="connsiteX31" fmla="*/ 10116189 w 12200723"/>
              <a:gd name="connsiteY31" fmla="*/ 4382093 h 4502143"/>
              <a:gd name="connsiteX32" fmla="*/ 10162148 w 12200723"/>
              <a:gd name="connsiteY32" fmla="*/ 4445743 h 4502143"/>
              <a:gd name="connsiteX33" fmla="*/ 10162610 w 12200723"/>
              <a:gd name="connsiteY33" fmla="*/ 4371154 h 4502143"/>
              <a:gd name="connsiteX34" fmla="*/ 8574782 w 12200723"/>
              <a:gd name="connsiteY34" fmla="*/ 4370669 h 4502143"/>
              <a:gd name="connsiteX35" fmla="*/ 8574782 w 12200723"/>
              <a:gd name="connsiteY35" fmla="*/ 4440031 h 4502143"/>
              <a:gd name="connsiteX36" fmla="*/ 8574782 w 12200723"/>
              <a:gd name="connsiteY36" fmla="*/ 4370669 h 4502143"/>
              <a:gd name="connsiteX37" fmla="*/ 10389159 w 12200723"/>
              <a:gd name="connsiteY37" fmla="*/ 4369434 h 4502143"/>
              <a:gd name="connsiteX38" fmla="*/ 10359015 w 12200723"/>
              <a:gd name="connsiteY38" fmla="*/ 4406677 h 4502143"/>
              <a:gd name="connsiteX39" fmla="*/ 10414970 w 12200723"/>
              <a:gd name="connsiteY39" fmla="*/ 4440113 h 4502143"/>
              <a:gd name="connsiteX40" fmla="*/ 10389159 w 12200723"/>
              <a:gd name="connsiteY40" fmla="*/ 4369434 h 4502143"/>
              <a:gd name="connsiteX41" fmla="*/ 9885238 w 12200723"/>
              <a:gd name="connsiteY41" fmla="*/ 4369406 h 4502143"/>
              <a:gd name="connsiteX42" fmla="*/ 9891205 w 12200723"/>
              <a:gd name="connsiteY42" fmla="*/ 4431055 h 4502143"/>
              <a:gd name="connsiteX43" fmla="*/ 9930369 w 12200723"/>
              <a:gd name="connsiteY43" fmla="*/ 4373212 h 4502143"/>
              <a:gd name="connsiteX44" fmla="*/ 9885238 w 12200723"/>
              <a:gd name="connsiteY44" fmla="*/ 4369406 h 4502143"/>
              <a:gd name="connsiteX45" fmla="*/ 7856703 w 12200723"/>
              <a:gd name="connsiteY45" fmla="*/ 4366570 h 4502143"/>
              <a:gd name="connsiteX46" fmla="*/ 7816847 w 12200723"/>
              <a:gd name="connsiteY46" fmla="*/ 4382502 h 4502143"/>
              <a:gd name="connsiteX47" fmla="*/ 7856241 w 12200723"/>
              <a:gd name="connsiteY47" fmla="*/ 4428021 h 4502143"/>
              <a:gd name="connsiteX48" fmla="*/ 7856703 w 12200723"/>
              <a:gd name="connsiteY48" fmla="*/ 4366570 h 4502143"/>
              <a:gd name="connsiteX49" fmla="*/ 11577047 w 12200723"/>
              <a:gd name="connsiteY49" fmla="*/ 4363032 h 4502143"/>
              <a:gd name="connsiteX50" fmla="*/ 11580326 w 12200723"/>
              <a:gd name="connsiteY50" fmla="*/ 4432394 h 4502143"/>
              <a:gd name="connsiteX51" fmla="*/ 11577047 w 12200723"/>
              <a:gd name="connsiteY51" fmla="*/ 4363032 h 4502143"/>
              <a:gd name="connsiteX52" fmla="*/ 9395893 w 12200723"/>
              <a:gd name="connsiteY52" fmla="*/ 4361507 h 4502143"/>
              <a:gd name="connsiteX53" fmla="*/ 9348760 w 12200723"/>
              <a:gd name="connsiteY53" fmla="*/ 4370552 h 4502143"/>
              <a:gd name="connsiteX54" fmla="*/ 9384827 w 12200723"/>
              <a:gd name="connsiteY54" fmla="*/ 4419047 h 4502143"/>
              <a:gd name="connsiteX55" fmla="*/ 9395893 w 12200723"/>
              <a:gd name="connsiteY55" fmla="*/ 4361507 h 4502143"/>
              <a:gd name="connsiteX56" fmla="*/ 10651285 w 12200723"/>
              <a:gd name="connsiteY56" fmla="*/ 4360878 h 4502143"/>
              <a:gd name="connsiteX57" fmla="*/ 10657847 w 12200723"/>
              <a:gd name="connsiteY57" fmla="*/ 4439459 h 4502143"/>
              <a:gd name="connsiteX58" fmla="*/ 10651285 w 12200723"/>
              <a:gd name="connsiteY58" fmla="*/ 4360878 h 4502143"/>
              <a:gd name="connsiteX59" fmla="*/ 5778469 w 12200723"/>
              <a:gd name="connsiteY59" fmla="*/ 4360810 h 4502143"/>
              <a:gd name="connsiteX60" fmla="*/ 5758045 w 12200723"/>
              <a:gd name="connsiteY60" fmla="*/ 4368500 h 4502143"/>
              <a:gd name="connsiteX61" fmla="*/ 5731713 w 12200723"/>
              <a:gd name="connsiteY61" fmla="*/ 4380577 h 4502143"/>
              <a:gd name="connsiteX62" fmla="*/ 5777793 w 12200723"/>
              <a:gd name="connsiteY62" fmla="*/ 4425866 h 4502143"/>
              <a:gd name="connsiteX63" fmla="*/ 5778469 w 12200723"/>
              <a:gd name="connsiteY63" fmla="*/ 4360810 h 4502143"/>
              <a:gd name="connsiteX64" fmla="*/ 7200055 w 12200723"/>
              <a:gd name="connsiteY64" fmla="*/ 4355164 h 4502143"/>
              <a:gd name="connsiteX65" fmla="*/ 7190207 w 12200723"/>
              <a:gd name="connsiteY65" fmla="*/ 4433503 h 4502143"/>
              <a:gd name="connsiteX66" fmla="*/ 7200055 w 12200723"/>
              <a:gd name="connsiteY66" fmla="*/ 4355164 h 4502143"/>
              <a:gd name="connsiteX67" fmla="*/ 6553311 w 12200723"/>
              <a:gd name="connsiteY67" fmla="*/ 4351901 h 4502143"/>
              <a:gd name="connsiteX68" fmla="*/ 6540251 w 12200723"/>
              <a:gd name="connsiteY68" fmla="*/ 4430240 h 4502143"/>
              <a:gd name="connsiteX69" fmla="*/ 6553311 w 12200723"/>
              <a:gd name="connsiteY69" fmla="*/ 4351901 h 4502143"/>
              <a:gd name="connsiteX70" fmla="*/ 11151199 w 12200723"/>
              <a:gd name="connsiteY70" fmla="*/ 4345800 h 4502143"/>
              <a:gd name="connsiteX71" fmla="*/ 11154493 w 12200723"/>
              <a:gd name="connsiteY71" fmla="*/ 4418426 h 4502143"/>
              <a:gd name="connsiteX72" fmla="*/ 11151199 w 12200723"/>
              <a:gd name="connsiteY72" fmla="*/ 4345800 h 4502143"/>
              <a:gd name="connsiteX73" fmla="*/ 11365856 w 12200723"/>
              <a:gd name="connsiteY73" fmla="*/ 4344722 h 4502143"/>
              <a:gd name="connsiteX74" fmla="*/ 11330904 w 12200723"/>
              <a:gd name="connsiteY74" fmla="*/ 4413872 h 4502143"/>
              <a:gd name="connsiteX75" fmla="*/ 11399582 w 12200723"/>
              <a:gd name="connsiteY75" fmla="*/ 4359570 h 4502143"/>
              <a:gd name="connsiteX76" fmla="*/ 11365856 w 12200723"/>
              <a:gd name="connsiteY76" fmla="*/ 4344722 h 4502143"/>
              <a:gd name="connsiteX77" fmla="*/ 7620818 w 12200723"/>
              <a:gd name="connsiteY77" fmla="*/ 4344532 h 4502143"/>
              <a:gd name="connsiteX78" fmla="*/ 7577320 w 12200723"/>
              <a:gd name="connsiteY78" fmla="*/ 4358093 h 4502143"/>
              <a:gd name="connsiteX79" fmla="*/ 7613431 w 12200723"/>
              <a:gd name="connsiteY79" fmla="*/ 4415550 h 4502143"/>
              <a:gd name="connsiteX80" fmla="*/ 7620818 w 12200723"/>
              <a:gd name="connsiteY80" fmla="*/ 4344532 h 4502143"/>
              <a:gd name="connsiteX81" fmla="*/ 5978927 w 12200723"/>
              <a:gd name="connsiteY81" fmla="*/ 4343352 h 4502143"/>
              <a:gd name="connsiteX82" fmla="*/ 5969140 w 12200723"/>
              <a:gd name="connsiteY82" fmla="*/ 4418427 h 4502143"/>
              <a:gd name="connsiteX83" fmla="*/ 5978927 w 12200723"/>
              <a:gd name="connsiteY83" fmla="*/ 4343352 h 4502143"/>
              <a:gd name="connsiteX84" fmla="*/ 5328577 w 12200723"/>
              <a:gd name="connsiteY84" fmla="*/ 4341817 h 4502143"/>
              <a:gd name="connsiteX85" fmla="*/ 5331855 w 12200723"/>
              <a:gd name="connsiteY85" fmla="*/ 4411179 h 4502143"/>
              <a:gd name="connsiteX86" fmla="*/ 5328577 w 12200723"/>
              <a:gd name="connsiteY86" fmla="*/ 4341817 h 4502143"/>
              <a:gd name="connsiteX87" fmla="*/ 6156166 w 12200723"/>
              <a:gd name="connsiteY87" fmla="*/ 4341512 h 4502143"/>
              <a:gd name="connsiteX88" fmla="*/ 6112123 w 12200723"/>
              <a:gd name="connsiteY88" fmla="*/ 4353731 h 4502143"/>
              <a:gd name="connsiteX89" fmla="*/ 6151546 w 12200723"/>
              <a:gd name="connsiteY89" fmla="*/ 4410875 h 4502143"/>
              <a:gd name="connsiteX90" fmla="*/ 6156166 w 12200723"/>
              <a:gd name="connsiteY90" fmla="*/ 4341512 h 4502143"/>
              <a:gd name="connsiteX91" fmla="*/ 6727816 w 12200723"/>
              <a:gd name="connsiteY91" fmla="*/ 4340123 h 4502143"/>
              <a:gd name="connsiteX92" fmla="*/ 6701777 w 12200723"/>
              <a:gd name="connsiteY92" fmla="*/ 4346611 h 4502143"/>
              <a:gd name="connsiteX93" fmla="*/ 6744402 w 12200723"/>
              <a:gd name="connsiteY93" fmla="*/ 4407390 h 4502143"/>
              <a:gd name="connsiteX94" fmla="*/ 6727816 w 12200723"/>
              <a:gd name="connsiteY94" fmla="*/ 4340123 h 4502143"/>
              <a:gd name="connsiteX95" fmla="*/ 5107729 w 12200723"/>
              <a:gd name="connsiteY95" fmla="*/ 4338953 h 4502143"/>
              <a:gd name="connsiteX96" fmla="*/ 5062368 w 12200723"/>
              <a:gd name="connsiteY96" fmla="*/ 4344818 h 4502143"/>
              <a:gd name="connsiteX97" fmla="*/ 5104964 w 12200723"/>
              <a:gd name="connsiteY97" fmla="*/ 4405362 h 4502143"/>
              <a:gd name="connsiteX98" fmla="*/ 5107729 w 12200723"/>
              <a:gd name="connsiteY98" fmla="*/ 4338953 h 4502143"/>
              <a:gd name="connsiteX99" fmla="*/ 6338452 w 12200723"/>
              <a:gd name="connsiteY99" fmla="*/ 4338553 h 4502143"/>
              <a:gd name="connsiteX100" fmla="*/ 6341750 w 12200723"/>
              <a:gd name="connsiteY100" fmla="*/ 4420156 h 4502143"/>
              <a:gd name="connsiteX101" fmla="*/ 6338452 w 12200723"/>
              <a:gd name="connsiteY101" fmla="*/ 4338553 h 4502143"/>
              <a:gd name="connsiteX102" fmla="*/ 2193022 w 12200723"/>
              <a:gd name="connsiteY102" fmla="*/ 4337027 h 4502143"/>
              <a:gd name="connsiteX103" fmla="*/ 2145888 w 12200723"/>
              <a:gd name="connsiteY103" fmla="*/ 4346072 h 4502143"/>
              <a:gd name="connsiteX104" fmla="*/ 2181956 w 12200723"/>
              <a:gd name="connsiteY104" fmla="*/ 4394567 h 4502143"/>
              <a:gd name="connsiteX105" fmla="*/ 2193022 w 12200723"/>
              <a:gd name="connsiteY105" fmla="*/ 4337027 h 4502143"/>
              <a:gd name="connsiteX106" fmla="*/ 1419143 w 12200723"/>
              <a:gd name="connsiteY106" fmla="*/ 4335770 h 4502143"/>
              <a:gd name="connsiteX107" fmla="*/ 1411289 w 12200723"/>
              <a:gd name="connsiteY107" fmla="*/ 4403311 h 4502143"/>
              <a:gd name="connsiteX108" fmla="*/ 1457283 w 12200723"/>
              <a:gd name="connsiteY108" fmla="*/ 4340273 h 4502143"/>
              <a:gd name="connsiteX109" fmla="*/ 1419143 w 12200723"/>
              <a:gd name="connsiteY109" fmla="*/ 4335770 h 4502143"/>
              <a:gd name="connsiteX110" fmla="*/ 5548037 w 12200723"/>
              <a:gd name="connsiteY110" fmla="*/ 4335289 h 4502143"/>
              <a:gd name="connsiteX111" fmla="*/ 5534950 w 12200723"/>
              <a:gd name="connsiteY111" fmla="*/ 4414443 h 4502143"/>
              <a:gd name="connsiteX112" fmla="*/ 5548037 w 12200723"/>
              <a:gd name="connsiteY112" fmla="*/ 4335289 h 4502143"/>
              <a:gd name="connsiteX113" fmla="*/ 9624081 w 12200723"/>
              <a:gd name="connsiteY113" fmla="*/ 4333947 h 4502143"/>
              <a:gd name="connsiteX114" fmla="*/ 9643813 w 12200723"/>
              <a:gd name="connsiteY114" fmla="*/ 4412286 h 4502143"/>
              <a:gd name="connsiteX115" fmla="*/ 9624081 w 12200723"/>
              <a:gd name="connsiteY115" fmla="*/ 4333947 h 4502143"/>
              <a:gd name="connsiteX116" fmla="*/ 2398265 w 12200723"/>
              <a:gd name="connsiteY116" fmla="*/ 4328237 h 4502143"/>
              <a:gd name="connsiteX117" fmla="*/ 2418031 w 12200723"/>
              <a:gd name="connsiteY117" fmla="*/ 4403312 h 4502143"/>
              <a:gd name="connsiteX118" fmla="*/ 2398265 w 12200723"/>
              <a:gd name="connsiteY118" fmla="*/ 4328237 h 4502143"/>
              <a:gd name="connsiteX119" fmla="*/ 6961071 w 12200723"/>
              <a:gd name="connsiteY119" fmla="*/ 4325062 h 4502143"/>
              <a:gd name="connsiteX120" fmla="*/ 6977431 w 12200723"/>
              <a:gd name="connsiteY120" fmla="*/ 4391554 h 4502143"/>
              <a:gd name="connsiteX121" fmla="*/ 6961071 w 12200723"/>
              <a:gd name="connsiteY121" fmla="*/ 4325062 h 4502143"/>
              <a:gd name="connsiteX122" fmla="*/ 1649014 w 12200723"/>
              <a:gd name="connsiteY122" fmla="*/ 4314620 h 4502143"/>
              <a:gd name="connsiteX123" fmla="*/ 1601778 w 12200723"/>
              <a:gd name="connsiteY123" fmla="*/ 4319201 h 4502143"/>
              <a:gd name="connsiteX124" fmla="*/ 1644403 w 12200723"/>
              <a:gd name="connsiteY124" fmla="*/ 4379647 h 4502143"/>
              <a:gd name="connsiteX125" fmla="*/ 1649014 w 12200723"/>
              <a:gd name="connsiteY125" fmla="*/ 4314620 h 4502143"/>
              <a:gd name="connsiteX126" fmla="*/ 4203013 w 12200723"/>
              <a:gd name="connsiteY126" fmla="*/ 4312631 h 4502143"/>
              <a:gd name="connsiteX127" fmla="*/ 4209019 w 12200723"/>
              <a:gd name="connsiteY127" fmla="*/ 4376383 h 4502143"/>
              <a:gd name="connsiteX128" fmla="*/ 4248442 w 12200723"/>
              <a:gd name="connsiteY128" fmla="*/ 4315937 h 4502143"/>
              <a:gd name="connsiteX129" fmla="*/ 4203013 w 12200723"/>
              <a:gd name="connsiteY129" fmla="*/ 4312631 h 4502143"/>
              <a:gd name="connsiteX130" fmla="*/ 720246 w 12200723"/>
              <a:gd name="connsiteY130" fmla="*/ 4310890 h 4502143"/>
              <a:gd name="connsiteX131" fmla="*/ 715399 w 12200723"/>
              <a:gd name="connsiteY131" fmla="*/ 4382334 h 4502143"/>
              <a:gd name="connsiteX132" fmla="*/ 735096 w 12200723"/>
              <a:gd name="connsiteY132" fmla="*/ 4318828 h 4502143"/>
              <a:gd name="connsiteX133" fmla="*/ 720246 w 12200723"/>
              <a:gd name="connsiteY133" fmla="*/ 4310890 h 4502143"/>
              <a:gd name="connsiteX134" fmla="*/ 3474603 w 12200723"/>
              <a:gd name="connsiteY134" fmla="*/ 4310769 h 4502143"/>
              <a:gd name="connsiteX135" fmla="*/ 3428181 w 12200723"/>
              <a:gd name="connsiteY135" fmla="*/ 4321708 h 4502143"/>
              <a:gd name="connsiteX136" fmla="*/ 3474142 w 12200723"/>
              <a:gd name="connsiteY136" fmla="*/ 4385358 h 4502143"/>
              <a:gd name="connsiteX137" fmla="*/ 3474603 w 12200723"/>
              <a:gd name="connsiteY137" fmla="*/ 4310769 h 4502143"/>
              <a:gd name="connsiteX138" fmla="*/ 1886771 w 12200723"/>
              <a:gd name="connsiteY138" fmla="*/ 4310284 h 4502143"/>
              <a:gd name="connsiteX139" fmla="*/ 1886771 w 12200723"/>
              <a:gd name="connsiteY139" fmla="*/ 4379646 h 4502143"/>
              <a:gd name="connsiteX140" fmla="*/ 1886771 w 12200723"/>
              <a:gd name="connsiteY140" fmla="*/ 4310284 h 4502143"/>
              <a:gd name="connsiteX141" fmla="*/ 3196116 w 12200723"/>
              <a:gd name="connsiteY141" fmla="*/ 4310083 h 4502143"/>
              <a:gd name="connsiteX142" fmla="*/ 3202082 w 12200723"/>
              <a:gd name="connsiteY142" fmla="*/ 4371732 h 4502143"/>
              <a:gd name="connsiteX143" fmla="*/ 3241247 w 12200723"/>
              <a:gd name="connsiteY143" fmla="*/ 4313889 h 4502143"/>
              <a:gd name="connsiteX144" fmla="*/ 3196116 w 12200723"/>
              <a:gd name="connsiteY144" fmla="*/ 4310083 h 4502143"/>
              <a:gd name="connsiteX145" fmla="*/ 3701149 w 12200723"/>
              <a:gd name="connsiteY145" fmla="*/ 4309049 h 4502143"/>
              <a:gd name="connsiteX146" fmla="*/ 3671005 w 12200723"/>
              <a:gd name="connsiteY146" fmla="*/ 4346292 h 4502143"/>
              <a:gd name="connsiteX147" fmla="*/ 3726959 w 12200723"/>
              <a:gd name="connsiteY147" fmla="*/ 4379728 h 4502143"/>
              <a:gd name="connsiteX148" fmla="*/ 3701149 w 12200723"/>
              <a:gd name="connsiteY148" fmla="*/ 4309049 h 4502143"/>
              <a:gd name="connsiteX149" fmla="*/ 1168691 w 12200723"/>
              <a:gd name="connsiteY149" fmla="*/ 4306185 h 4502143"/>
              <a:gd name="connsiteX150" fmla="*/ 1128835 w 12200723"/>
              <a:gd name="connsiteY150" fmla="*/ 4322117 h 4502143"/>
              <a:gd name="connsiteX151" fmla="*/ 1168229 w 12200723"/>
              <a:gd name="connsiteY151" fmla="*/ 4367636 h 4502143"/>
              <a:gd name="connsiteX152" fmla="*/ 1168691 w 12200723"/>
              <a:gd name="connsiteY152" fmla="*/ 4306185 h 4502143"/>
              <a:gd name="connsiteX153" fmla="*/ 4889028 w 12200723"/>
              <a:gd name="connsiteY153" fmla="*/ 4302647 h 4502143"/>
              <a:gd name="connsiteX154" fmla="*/ 4892307 w 12200723"/>
              <a:gd name="connsiteY154" fmla="*/ 4372009 h 4502143"/>
              <a:gd name="connsiteX155" fmla="*/ 4889028 w 12200723"/>
              <a:gd name="connsiteY155" fmla="*/ 4302647 h 4502143"/>
              <a:gd name="connsiteX156" fmla="*/ 2707882 w 12200723"/>
              <a:gd name="connsiteY156" fmla="*/ 4301122 h 4502143"/>
              <a:gd name="connsiteX157" fmla="*/ 2660749 w 12200723"/>
              <a:gd name="connsiteY157" fmla="*/ 4310167 h 4502143"/>
              <a:gd name="connsiteX158" fmla="*/ 2696816 w 12200723"/>
              <a:gd name="connsiteY158" fmla="*/ 4358662 h 4502143"/>
              <a:gd name="connsiteX159" fmla="*/ 2707882 w 12200723"/>
              <a:gd name="connsiteY159" fmla="*/ 4301122 h 4502143"/>
              <a:gd name="connsiteX160" fmla="*/ 3963274 w 12200723"/>
              <a:gd name="connsiteY160" fmla="*/ 4300493 h 4502143"/>
              <a:gd name="connsiteX161" fmla="*/ 3969836 w 12200723"/>
              <a:gd name="connsiteY161" fmla="*/ 4379074 h 4502143"/>
              <a:gd name="connsiteX162" fmla="*/ 3963274 w 12200723"/>
              <a:gd name="connsiteY162" fmla="*/ 4300493 h 4502143"/>
              <a:gd name="connsiteX163" fmla="*/ 512044 w 12200723"/>
              <a:gd name="connsiteY163" fmla="*/ 4294779 h 4502143"/>
              <a:gd name="connsiteX164" fmla="*/ 502196 w 12200723"/>
              <a:gd name="connsiteY164" fmla="*/ 4373118 h 4502143"/>
              <a:gd name="connsiteX165" fmla="*/ 512044 w 12200723"/>
              <a:gd name="connsiteY165" fmla="*/ 4294779 h 4502143"/>
              <a:gd name="connsiteX166" fmla="*/ 4463186 w 12200723"/>
              <a:gd name="connsiteY166" fmla="*/ 4285415 h 4502143"/>
              <a:gd name="connsiteX167" fmla="*/ 4466481 w 12200723"/>
              <a:gd name="connsiteY167" fmla="*/ 4358041 h 4502143"/>
              <a:gd name="connsiteX168" fmla="*/ 4463186 w 12200723"/>
              <a:gd name="connsiteY168" fmla="*/ 4285415 h 4502143"/>
              <a:gd name="connsiteX169" fmla="*/ 4677843 w 12200723"/>
              <a:gd name="connsiteY169" fmla="*/ 4284337 h 4502143"/>
              <a:gd name="connsiteX170" fmla="*/ 4642891 w 12200723"/>
              <a:gd name="connsiteY170" fmla="*/ 4353487 h 4502143"/>
              <a:gd name="connsiteX171" fmla="*/ 4711568 w 12200723"/>
              <a:gd name="connsiteY171" fmla="*/ 4299185 h 4502143"/>
              <a:gd name="connsiteX172" fmla="*/ 4677843 w 12200723"/>
              <a:gd name="connsiteY172" fmla="*/ 4284337 h 4502143"/>
              <a:gd name="connsiteX173" fmla="*/ 932806 w 12200723"/>
              <a:gd name="connsiteY173" fmla="*/ 4284147 h 4502143"/>
              <a:gd name="connsiteX174" fmla="*/ 889308 w 12200723"/>
              <a:gd name="connsiteY174" fmla="*/ 4297708 h 4502143"/>
              <a:gd name="connsiteX175" fmla="*/ 925419 w 12200723"/>
              <a:gd name="connsiteY175" fmla="*/ 4355165 h 4502143"/>
              <a:gd name="connsiteX176" fmla="*/ 932806 w 12200723"/>
              <a:gd name="connsiteY176" fmla="*/ 4284147 h 4502143"/>
              <a:gd name="connsiteX177" fmla="*/ 63118 w 12200723"/>
              <a:gd name="connsiteY177" fmla="*/ 4277291 h 4502143"/>
              <a:gd name="connsiteX178" fmla="*/ 37080 w 12200723"/>
              <a:gd name="connsiteY178" fmla="*/ 4283779 h 4502143"/>
              <a:gd name="connsiteX179" fmla="*/ 79705 w 12200723"/>
              <a:gd name="connsiteY179" fmla="*/ 4344558 h 4502143"/>
              <a:gd name="connsiteX180" fmla="*/ 63118 w 12200723"/>
              <a:gd name="connsiteY180" fmla="*/ 4277291 h 4502143"/>
              <a:gd name="connsiteX181" fmla="*/ 2936070 w 12200723"/>
              <a:gd name="connsiteY181" fmla="*/ 4273562 h 4502143"/>
              <a:gd name="connsiteX182" fmla="*/ 2955802 w 12200723"/>
              <a:gd name="connsiteY182" fmla="*/ 4351901 h 4502143"/>
              <a:gd name="connsiteX183" fmla="*/ 2936070 w 12200723"/>
              <a:gd name="connsiteY183" fmla="*/ 4273562 h 4502143"/>
              <a:gd name="connsiteX184" fmla="*/ 273059 w 12200723"/>
              <a:gd name="connsiteY184" fmla="*/ 4264677 h 4502143"/>
              <a:gd name="connsiteX185" fmla="*/ 289419 w 12200723"/>
              <a:gd name="connsiteY185" fmla="*/ 4331169 h 4502143"/>
              <a:gd name="connsiteX186" fmla="*/ 273059 w 12200723"/>
              <a:gd name="connsiteY186" fmla="*/ 4264677 h 4502143"/>
              <a:gd name="connsiteX187" fmla="*/ 0 w 12200723"/>
              <a:gd name="connsiteY187" fmla="*/ 0 h 4502143"/>
              <a:gd name="connsiteX188" fmla="*/ 12200723 w 12200723"/>
              <a:gd name="connsiteY188" fmla="*/ 0 h 4502143"/>
              <a:gd name="connsiteX189" fmla="*/ 12200723 w 12200723"/>
              <a:gd name="connsiteY189" fmla="*/ 4502143 h 4502143"/>
              <a:gd name="connsiteX190" fmla="*/ 0 w 12200723"/>
              <a:gd name="connsiteY190" fmla="*/ 4502143 h 450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12200723" h="4502143">
                <a:moveTo>
                  <a:pt x="8875203" y="4400923"/>
                </a:moveTo>
                <a:cubicBezTo>
                  <a:pt x="8861678" y="4399360"/>
                  <a:pt x="8845284" y="4401633"/>
                  <a:pt x="8828070" y="4409968"/>
                </a:cubicBezTo>
                <a:cubicBezTo>
                  <a:pt x="8821512" y="4431185"/>
                  <a:pt x="8837906" y="4461494"/>
                  <a:pt x="8864137" y="4458463"/>
                </a:cubicBezTo>
                <a:cubicBezTo>
                  <a:pt x="8930533" y="4444824"/>
                  <a:pt x="8915778" y="4405611"/>
                  <a:pt x="8875203" y="4400923"/>
                </a:cubicBezTo>
                <a:close/>
                <a:moveTo>
                  <a:pt x="11795738" y="4399338"/>
                </a:moveTo>
                <a:cubicBezTo>
                  <a:pt x="11781914" y="4397635"/>
                  <a:pt x="11765940" y="4399148"/>
                  <a:pt x="11750375" y="4405203"/>
                </a:cubicBezTo>
                <a:cubicBezTo>
                  <a:pt x="11740545" y="4423366"/>
                  <a:pt x="11766759" y="4474828"/>
                  <a:pt x="11792973" y="4465747"/>
                </a:cubicBezTo>
                <a:cubicBezTo>
                  <a:pt x="11859328" y="4438502"/>
                  <a:pt x="11837210" y="4404446"/>
                  <a:pt x="11795738" y="4399338"/>
                </a:cubicBezTo>
                <a:close/>
                <a:moveTo>
                  <a:pt x="8107154" y="4396155"/>
                </a:moveTo>
                <a:cubicBezTo>
                  <a:pt x="8072196" y="4401784"/>
                  <a:pt x="8052484" y="4434429"/>
                  <a:pt x="8099300" y="4463696"/>
                </a:cubicBezTo>
                <a:cubicBezTo>
                  <a:pt x="8145294" y="4463696"/>
                  <a:pt x="8171576" y="4439682"/>
                  <a:pt x="8145294" y="4400658"/>
                </a:cubicBezTo>
                <a:cubicBezTo>
                  <a:pt x="8132153" y="4395405"/>
                  <a:pt x="8118806" y="4394279"/>
                  <a:pt x="8107154" y="4396155"/>
                </a:cubicBezTo>
                <a:close/>
                <a:moveTo>
                  <a:pt x="9086273" y="4388622"/>
                </a:moveTo>
                <a:cubicBezTo>
                  <a:pt x="9030271" y="4400634"/>
                  <a:pt x="9076390" y="4460694"/>
                  <a:pt x="9106038" y="4463697"/>
                </a:cubicBezTo>
                <a:cubicBezTo>
                  <a:pt x="9181806" y="4436670"/>
                  <a:pt x="9148864" y="4394628"/>
                  <a:pt x="9086273" y="4388622"/>
                </a:cubicBezTo>
                <a:close/>
                <a:moveTo>
                  <a:pt x="12052198" y="4383746"/>
                </a:moveTo>
                <a:cubicBezTo>
                  <a:pt x="12009574" y="4392793"/>
                  <a:pt x="12003016" y="4453108"/>
                  <a:pt x="12055477" y="4453108"/>
                </a:cubicBezTo>
                <a:cubicBezTo>
                  <a:pt x="12114496" y="4444061"/>
                  <a:pt x="12134169" y="4386762"/>
                  <a:pt x="12052198" y="4383746"/>
                </a:cubicBezTo>
                <a:close/>
                <a:moveTo>
                  <a:pt x="8337025" y="4375005"/>
                </a:moveTo>
                <a:cubicBezTo>
                  <a:pt x="8323398" y="4373163"/>
                  <a:pt x="8307004" y="4374297"/>
                  <a:pt x="8289790" y="4379586"/>
                </a:cubicBezTo>
                <a:cubicBezTo>
                  <a:pt x="8283232" y="4406787"/>
                  <a:pt x="8302905" y="4440032"/>
                  <a:pt x="8332415" y="4440032"/>
                </a:cubicBezTo>
                <a:cubicBezTo>
                  <a:pt x="8393892" y="4412831"/>
                  <a:pt x="8377908" y="4380530"/>
                  <a:pt x="8337025" y="4375005"/>
                </a:cubicBezTo>
                <a:close/>
                <a:moveTo>
                  <a:pt x="10891030" y="4373016"/>
                </a:moveTo>
                <a:cubicBezTo>
                  <a:pt x="10853300" y="4380666"/>
                  <a:pt x="10842828" y="4416368"/>
                  <a:pt x="10897035" y="4436768"/>
                </a:cubicBezTo>
                <a:cubicBezTo>
                  <a:pt x="10936459" y="4433746"/>
                  <a:pt x="10959456" y="4412590"/>
                  <a:pt x="10936459" y="4376322"/>
                </a:cubicBezTo>
                <a:cubicBezTo>
                  <a:pt x="10919211" y="4371033"/>
                  <a:pt x="10903606" y="4370466"/>
                  <a:pt x="10891030" y="4373016"/>
                </a:cubicBezTo>
                <a:close/>
                <a:moveTo>
                  <a:pt x="7408256" y="4371275"/>
                </a:moveTo>
                <a:cubicBezTo>
                  <a:pt x="7376480" y="4364991"/>
                  <a:pt x="7366067" y="4437427"/>
                  <a:pt x="7403409" y="4442719"/>
                </a:cubicBezTo>
                <a:cubicBezTo>
                  <a:pt x="7459217" y="4445743"/>
                  <a:pt x="7505177" y="4361069"/>
                  <a:pt x="7423106" y="4379213"/>
                </a:cubicBezTo>
                <a:cubicBezTo>
                  <a:pt x="7417772" y="4374677"/>
                  <a:pt x="7412796" y="4372173"/>
                  <a:pt x="7408256" y="4371275"/>
                </a:cubicBezTo>
                <a:close/>
                <a:moveTo>
                  <a:pt x="10162610" y="4371154"/>
                </a:moveTo>
                <a:cubicBezTo>
                  <a:pt x="10148197" y="4368833"/>
                  <a:pt x="10131783" y="4371485"/>
                  <a:pt x="10116189" y="4382093"/>
                </a:cubicBezTo>
                <a:cubicBezTo>
                  <a:pt x="10109623" y="4409372"/>
                  <a:pt x="10135886" y="4442712"/>
                  <a:pt x="10162148" y="4445743"/>
                </a:cubicBezTo>
                <a:cubicBezTo>
                  <a:pt x="10231088" y="4429831"/>
                  <a:pt x="10205851" y="4378115"/>
                  <a:pt x="10162610" y="4371154"/>
                </a:cubicBezTo>
                <a:close/>
                <a:moveTo>
                  <a:pt x="8574782" y="4370669"/>
                </a:moveTo>
                <a:cubicBezTo>
                  <a:pt x="8535518" y="4376701"/>
                  <a:pt x="8532246" y="4437016"/>
                  <a:pt x="8574782" y="4440031"/>
                </a:cubicBezTo>
                <a:cubicBezTo>
                  <a:pt x="8643494" y="4434000"/>
                  <a:pt x="8659854" y="4370669"/>
                  <a:pt x="8574782" y="4370669"/>
                </a:cubicBezTo>
                <a:close/>
                <a:moveTo>
                  <a:pt x="10389159" y="4369434"/>
                </a:moveTo>
                <a:cubicBezTo>
                  <a:pt x="10372746" y="4368063"/>
                  <a:pt x="10357781" y="4378180"/>
                  <a:pt x="10359015" y="4406677"/>
                </a:cubicBezTo>
                <a:cubicBezTo>
                  <a:pt x="10362306" y="4452272"/>
                  <a:pt x="10352432" y="4440113"/>
                  <a:pt x="10414970" y="4440113"/>
                </a:cubicBezTo>
                <a:cubicBezTo>
                  <a:pt x="10447885" y="4405917"/>
                  <a:pt x="10416513" y="4371720"/>
                  <a:pt x="10389159" y="4369434"/>
                </a:cubicBezTo>
                <a:close/>
                <a:moveTo>
                  <a:pt x="9885238" y="4369406"/>
                </a:moveTo>
                <a:cubicBezTo>
                  <a:pt x="9847756" y="4376256"/>
                  <a:pt x="9837354" y="4410506"/>
                  <a:pt x="9891205" y="4431055"/>
                </a:cubicBezTo>
                <a:cubicBezTo>
                  <a:pt x="9930369" y="4428011"/>
                  <a:pt x="9953215" y="4406700"/>
                  <a:pt x="9930369" y="4373212"/>
                </a:cubicBezTo>
                <a:cubicBezTo>
                  <a:pt x="9913234" y="4367884"/>
                  <a:pt x="9897732" y="4367123"/>
                  <a:pt x="9885238" y="4369406"/>
                </a:cubicBezTo>
                <a:close/>
                <a:moveTo>
                  <a:pt x="7856703" y="4366570"/>
                </a:moveTo>
                <a:cubicBezTo>
                  <a:pt x="7842905" y="4366001"/>
                  <a:pt x="7828337" y="4370363"/>
                  <a:pt x="7816847" y="4382502"/>
                </a:cubicBezTo>
                <a:cubicBezTo>
                  <a:pt x="7813564" y="4406778"/>
                  <a:pt x="7826696" y="4431055"/>
                  <a:pt x="7856241" y="4428021"/>
                </a:cubicBezTo>
                <a:cubicBezTo>
                  <a:pt x="7932567" y="4414365"/>
                  <a:pt x="7898097" y="4368277"/>
                  <a:pt x="7856703" y="4366570"/>
                </a:cubicBezTo>
                <a:close/>
                <a:moveTo>
                  <a:pt x="11577047" y="4363032"/>
                </a:moveTo>
                <a:cubicBezTo>
                  <a:pt x="11534423" y="4372079"/>
                  <a:pt x="11527865" y="4432394"/>
                  <a:pt x="11580326" y="4432394"/>
                </a:cubicBezTo>
                <a:cubicBezTo>
                  <a:pt x="11639345" y="4420331"/>
                  <a:pt x="11659018" y="4366048"/>
                  <a:pt x="11577047" y="4363032"/>
                </a:cubicBezTo>
                <a:close/>
                <a:moveTo>
                  <a:pt x="9395893" y="4361507"/>
                </a:moveTo>
                <a:cubicBezTo>
                  <a:pt x="9382368" y="4359944"/>
                  <a:pt x="9365974" y="4362217"/>
                  <a:pt x="9348760" y="4370552"/>
                </a:cubicBezTo>
                <a:cubicBezTo>
                  <a:pt x="9342202" y="4391769"/>
                  <a:pt x="9358596" y="4422078"/>
                  <a:pt x="9384827" y="4419047"/>
                </a:cubicBezTo>
                <a:cubicBezTo>
                  <a:pt x="9451223" y="4405408"/>
                  <a:pt x="9436468" y="4366196"/>
                  <a:pt x="9395893" y="4361507"/>
                </a:cubicBezTo>
                <a:close/>
                <a:moveTo>
                  <a:pt x="10651285" y="4360878"/>
                </a:moveTo>
                <a:cubicBezTo>
                  <a:pt x="10598785" y="4369945"/>
                  <a:pt x="10618472" y="4436437"/>
                  <a:pt x="10657847" y="4439459"/>
                </a:cubicBezTo>
                <a:cubicBezTo>
                  <a:pt x="10720191" y="4442481"/>
                  <a:pt x="10716910" y="4360878"/>
                  <a:pt x="10651285" y="4360878"/>
                </a:cubicBezTo>
                <a:close/>
                <a:moveTo>
                  <a:pt x="5778469" y="4360810"/>
                </a:moveTo>
                <a:cubicBezTo>
                  <a:pt x="5772291" y="4361895"/>
                  <a:pt x="5765451" y="4364348"/>
                  <a:pt x="5758045" y="4368500"/>
                </a:cubicBezTo>
                <a:cubicBezTo>
                  <a:pt x="5751462" y="4374538"/>
                  <a:pt x="5741587" y="4389635"/>
                  <a:pt x="5731713" y="4380577"/>
                </a:cubicBezTo>
                <a:cubicBezTo>
                  <a:pt x="5725130" y="4401712"/>
                  <a:pt x="5754754" y="4425866"/>
                  <a:pt x="5777793" y="4425866"/>
                </a:cubicBezTo>
                <a:cubicBezTo>
                  <a:pt x="5832514" y="4412657"/>
                  <a:pt x="5821713" y="4353214"/>
                  <a:pt x="5778469" y="4360810"/>
                </a:cubicBezTo>
                <a:close/>
                <a:moveTo>
                  <a:pt x="7200055" y="4355164"/>
                </a:moveTo>
                <a:cubicBezTo>
                  <a:pt x="7154096" y="4367216"/>
                  <a:pt x="7140964" y="4424464"/>
                  <a:pt x="7190207" y="4433503"/>
                </a:cubicBezTo>
                <a:cubicBezTo>
                  <a:pt x="7249298" y="4415425"/>
                  <a:pt x="7285409" y="4358177"/>
                  <a:pt x="7200055" y="4355164"/>
                </a:cubicBezTo>
                <a:close/>
                <a:moveTo>
                  <a:pt x="6553311" y="4351901"/>
                </a:moveTo>
                <a:cubicBezTo>
                  <a:pt x="6504338" y="4354914"/>
                  <a:pt x="6488014" y="4421201"/>
                  <a:pt x="6540251" y="4430240"/>
                </a:cubicBezTo>
                <a:cubicBezTo>
                  <a:pt x="6592488" y="4421201"/>
                  <a:pt x="6612077" y="4369979"/>
                  <a:pt x="6553311" y="4351901"/>
                </a:cubicBezTo>
                <a:close/>
                <a:moveTo>
                  <a:pt x="11151199" y="4345800"/>
                </a:moveTo>
                <a:cubicBezTo>
                  <a:pt x="11095188" y="4348826"/>
                  <a:pt x="11101777" y="4418426"/>
                  <a:pt x="11154493" y="4418426"/>
                </a:cubicBezTo>
                <a:cubicBezTo>
                  <a:pt x="11223683" y="4403296"/>
                  <a:pt x="11200620" y="4351852"/>
                  <a:pt x="11151199" y="4345800"/>
                </a:cubicBezTo>
                <a:close/>
                <a:moveTo>
                  <a:pt x="11365856" y="4344722"/>
                </a:moveTo>
                <a:cubicBezTo>
                  <a:pt x="11328451" y="4344863"/>
                  <a:pt x="11289207" y="4384459"/>
                  <a:pt x="11330904" y="4413872"/>
                </a:cubicBezTo>
                <a:cubicBezTo>
                  <a:pt x="11360338" y="4416889"/>
                  <a:pt x="11412664" y="4401805"/>
                  <a:pt x="11399582" y="4359570"/>
                </a:cubicBezTo>
                <a:cubicBezTo>
                  <a:pt x="11390589" y="4349012"/>
                  <a:pt x="11378325" y="4344675"/>
                  <a:pt x="11365856" y="4344722"/>
                </a:cubicBezTo>
                <a:close/>
                <a:moveTo>
                  <a:pt x="7620818" y="4344532"/>
                </a:moveTo>
                <a:cubicBezTo>
                  <a:pt x="7606865" y="4343161"/>
                  <a:pt x="7591272" y="4346752"/>
                  <a:pt x="7577320" y="4358093"/>
                </a:cubicBezTo>
                <a:cubicBezTo>
                  <a:pt x="7570754" y="4379261"/>
                  <a:pt x="7587168" y="4415550"/>
                  <a:pt x="7613431" y="4415550"/>
                </a:cubicBezTo>
                <a:cubicBezTo>
                  <a:pt x="7689757" y="4397406"/>
                  <a:pt x="7662674" y="4348642"/>
                  <a:pt x="7620818" y="4344532"/>
                </a:cubicBezTo>
                <a:close/>
                <a:moveTo>
                  <a:pt x="5978927" y="4343352"/>
                </a:moveTo>
                <a:cubicBezTo>
                  <a:pt x="5936512" y="4352361"/>
                  <a:pt x="5916937" y="4412421"/>
                  <a:pt x="5969140" y="4418427"/>
                </a:cubicBezTo>
                <a:cubicBezTo>
                  <a:pt x="6031129" y="4403412"/>
                  <a:pt x="6060494" y="4343352"/>
                  <a:pt x="5978927" y="4343352"/>
                </a:cubicBezTo>
                <a:close/>
                <a:moveTo>
                  <a:pt x="5328577" y="4341817"/>
                </a:moveTo>
                <a:cubicBezTo>
                  <a:pt x="5285950" y="4350864"/>
                  <a:pt x="5279393" y="4411179"/>
                  <a:pt x="5331855" y="4411179"/>
                </a:cubicBezTo>
                <a:cubicBezTo>
                  <a:pt x="5390873" y="4402132"/>
                  <a:pt x="5410546" y="4344833"/>
                  <a:pt x="5328577" y="4341817"/>
                </a:cubicBezTo>
                <a:close/>
                <a:moveTo>
                  <a:pt x="6156166" y="4341512"/>
                </a:moveTo>
                <a:cubicBezTo>
                  <a:pt x="6142512" y="4340009"/>
                  <a:pt x="6126907" y="4343204"/>
                  <a:pt x="6112123" y="4353731"/>
                </a:cubicBezTo>
                <a:cubicBezTo>
                  <a:pt x="6108837" y="4377791"/>
                  <a:pt x="6121978" y="4416890"/>
                  <a:pt x="6151546" y="4410875"/>
                </a:cubicBezTo>
                <a:cubicBezTo>
                  <a:pt x="6220537" y="4392829"/>
                  <a:pt x="6197130" y="4346024"/>
                  <a:pt x="6156166" y="4341512"/>
                </a:cubicBezTo>
                <a:close/>
                <a:moveTo>
                  <a:pt x="6727816" y="4340123"/>
                </a:moveTo>
                <a:cubicBezTo>
                  <a:pt x="6719555" y="4341103"/>
                  <a:pt x="6710794" y="4343192"/>
                  <a:pt x="6701777" y="4346611"/>
                </a:cubicBezTo>
                <a:cubicBezTo>
                  <a:pt x="6698498" y="4377001"/>
                  <a:pt x="6718171" y="4407390"/>
                  <a:pt x="6744402" y="4407390"/>
                </a:cubicBezTo>
                <a:cubicBezTo>
                  <a:pt x="6818995" y="4380799"/>
                  <a:pt x="6785643" y="4333268"/>
                  <a:pt x="6727816" y="4340123"/>
                </a:cubicBezTo>
                <a:close/>
                <a:moveTo>
                  <a:pt x="5107729" y="4338953"/>
                </a:moveTo>
                <a:cubicBezTo>
                  <a:pt x="5093908" y="4337250"/>
                  <a:pt x="5077934" y="4338763"/>
                  <a:pt x="5062368" y="4344818"/>
                </a:cubicBezTo>
                <a:cubicBezTo>
                  <a:pt x="5052536" y="4362981"/>
                  <a:pt x="5078751" y="4414443"/>
                  <a:pt x="5104964" y="4405362"/>
                </a:cubicBezTo>
                <a:cubicBezTo>
                  <a:pt x="5171315" y="4378117"/>
                  <a:pt x="5149199" y="4344061"/>
                  <a:pt x="5107729" y="4338953"/>
                </a:cubicBezTo>
                <a:close/>
                <a:moveTo>
                  <a:pt x="6338452" y="4338553"/>
                </a:moveTo>
                <a:cubicBezTo>
                  <a:pt x="6292272" y="4350643"/>
                  <a:pt x="6302168" y="4411089"/>
                  <a:pt x="6341750" y="4420156"/>
                </a:cubicBezTo>
                <a:cubicBezTo>
                  <a:pt x="6411019" y="4417134"/>
                  <a:pt x="6401124" y="4344598"/>
                  <a:pt x="6338452" y="4338553"/>
                </a:cubicBezTo>
                <a:close/>
                <a:moveTo>
                  <a:pt x="2193022" y="4337027"/>
                </a:moveTo>
                <a:cubicBezTo>
                  <a:pt x="2179497" y="4335464"/>
                  <a:pt x="2163103" y="4337737"/>
                  <a:pt x="2145888" y="4346072"/>
                </a:cubicBezTo>
                <a:cubicBezTo>
                  <a:pt x="2139332" y="4367289"/>
                  <a:pt x="2155725" y="4397598"/>
                  <a:pt x="2181956" y="4394567"/>
                </a:cubicBezTo>
                <a:cubicBezTo>
                  <a:pt x="2248352" y="4380928"/>
                  <a:pt x="2233598" y="4341716"/>
                  <a:pt x="2193022" y="4337027"/>
                </a:cubicBezTo>
                <a:close/>
                <a:moveTo>
                  <a:pt x="1419143" y="4335770"/>
                </a:moveTo>
                <a:cubicBezTo>
                  <a:pt x="1384186" y="4341399"/>
                  <a:pt x="1364474" y="4374044"/>
                  <a:pt x="1411289" y="4403311"/>
                </a:cubicBezTo>
                <a:cubicBezTo>
                  <a:pt x="1457283" y="4403311"/>
                  <a:pt x="1483565" y="4379297"/>
                  <a:pt x="1457283" y="4340273"/>
                </a:cubicBezTo>
                <a:cubicBezTo>
                  <a:pt x="1444142" y="4335020"/>
                  <a:pt x="1430796" y="4333894"/>
                  <a:pt x="1419143" y="4335770"/>
                </a:cubicBezTo>
                <a:close/>
                <a:moveTo>
                  <a:pt x="5548037" y="4335289"/>
                </a:moveTo>
                <a:cubicBezTo>
                  <a:pt x="5495686" y="4335289"/>
                  <a:pt x="5485870" y="4405310"/>
                  <a:pt x="5534950" y="4414443"/>
                </a:cubicBezTo>
                <a:cubicBezTo>
                  <a:pt x="5603661" y="4405310"/>
                  <a:pt x="5613477" y="4359644"/>
                  <a:pt x="5548037" y="4335289"/>
                </a:cubicBezTo>
                <a:close/>
                <a:moveTo>
                  <a:pt x="9624081" y="4333947"/>
                </a:moveTo>
                <a:cubicBezTo>
                  <a:pt x="9568174" y="4345999"/>
                  <a:pt x="9610927" y="4406260"/>
                  <a:pt x="9643813" y="4412286"/>
                </a:cubicBezTo>
                <a:cubicBezTo>
                  <a:pt x="9716164" y="4385169"/>
                  <a:pt x="9683277" y="4339973"/>
                  <a:pt x="9624081" y="4333947"/>
                </a:cubicBezTo>
                <a:close/>
                <a:moveTo>
                  <a:pt x="2398265" y="4328237"/>
                </a:moveTo>
                <a:cubicBezTo>
                  <a:pt x="2342263" y="4340249"/>
                  <a:pt x="2388383" y="4400309"/>
                  <a:pt x="2418031" y="4403312"/>
                </a:cubicBezTo>
                <a:cubicBezTo>
                  <a:pt x="2493798" y="4376285"/>
                  <a:pt x="2460856" y="4334243"/>
                  <a:pt x="2398265" y="4328237"/>
                </a:cubicBezTo>
                <a:close/>
                <a:moveTo>
                  <a:pt x="6961071" y="4325062"/>
                </a:moveTo>
                <a:cubicBezTo>
                  <a:pt x="6918535" y="4346219"/>
                  <a:pt x="6928351" y="4397598"/>
                  <a:pt x="6977431" y="4391554"/>
                </a:cubicBezTo>
                <a:cubicBezTo>
                  <a:pt x="7046143" y="4370397"/>
                  <a:pt x="7019967" y="4315995"/>
                  <a:pt x="6961071" y="4325062"/>
                </a:cubicBezTo>
                <a:close/>
                <a:moveTo>
                  <a:pt x="1649014" y="4314620"/>
                </a:moveTo>
                <a:cubicBezTo>
                  <a:pt x="1635386" y="4312778"/>
                  <a:pt x="1618992" y="4313912"/>
                  <a:pt x="1601778" y="4319201"/>
                </a:cubicBezTo>
                <a:cubicBezTo>
                  <a:pt x="1595221" y="4346402"/>
                  <a:pt x="1614894" y="4379647"/>
                  <a:pt x="1644403" y="4379647"/>
                </a:cubicBezTo>
                <a:cubicBezTo>
                  <a:pt x="1705881" y="4352446"/>
                  <a:pt x="1689897" y="4320145"/>
                  <a:pt x="1649014" y="4314620"/>
                </a:cubicBezTo>
                <a:close/>
                <a:moveTo>
                  <a:pt x="4203013" y="4312631"/>
                </a:moveTo>
                <a:cubicBezTo>
                  <a:pt x="4165290" y="4320281"/>
                  <a:pt x="4154818" y="4355982"/>
                  <a:pt x="4209019" y="4376383"/>
                </a:cubicBezTo>
                <a:cubicBezTo>
                  <a:pt x="4248442" y="4373361"/>
                  <a:pt x="4271441" y="4352205"/>
                  <a:pt x="4248442" y="4315937"/>
                </a:cubicBezTo>
                <a:cubicBezTo>
                  <a:pt x="4231194" y="4310648"/>
                  <a:pt x="4215588" y="4310081"/>
                  <a:pt x="4203013" y="4312631"/>
                </a:cubicBezTo>
                <a:close/>
                <a:moveTo>
                  <a:pt x="720246" y="4310890"/>
                </a:moveTo>
                <a:cubicBezTo>
                  <a:pt x="688469" y="4304606"/>
                  <a:pt x="678057" y="4377042"/>
                  <a:pt x="715399" y="4382334"/>
                </a:cubicBezTo>
                <a:cubicBezTo>
                  <a:pt x="771207" y="4385358"/>
                  <a:pt x="817167" y="4300684"/>
                  <a:pt x="735096" y="4318828"/>
                </a:cubicBezTo>
                <a:cubicBezTo>
                  <a:pt x="729761" y="4314292"/>
                  <a:pt x="724786" y="4311788"/>
                  <a:pt x="720246" y="4310890"/>
                </a:cubicBezTo>
                <a:close/>
                <a:moveTo>
                  <a:pt x="3474603" y="4310769"/>
                </a:moveTo>
                <a:cubicBezTo>
                  <a:pt x="3460190" y="4308448"/>
                  <a:pt x="3443775" y="4311100"/>
                  <a:pt x="3428181" y="4321708"/>
                </a:cubicBezTo>
                <a:cubicBezTo>
                  <a:pt x="3421616" y="4348987"/>
                  <a:pt x="3447879" y="4382327"/>
                  <a:pt x="3474142" y="4385358"/>
                </a:cubicBezTo>
                <a:cubicBezTo>
                  <a:pt x="3543082" y="4369446"/>
                  <a:pt x="3517845" y="4317730"/>
                  <a:pt x="3474603" y="4310769"/>
                </a:cubicBezTo>
                <a:close/>
                <a:moveTo>
                  <a:pt x="1886771" y="4310284"/>
                </a:moveTo>
                <a:cubicBezTo>
                  <a:pt x="1847507" y="4316316"/>
                  <a:pt x="1844235" y="4376631"/>
                  <a:pt x="1886771" y="4379646"/>
                </a:cubicBezTo>
                <a:cubicBezTo>
                  <a:pt x="1955483" y="4373615"/>
                  <a:pt x="1971842" y="4310284"/>
                  <a:pt x="1886771" y="4310284"/>
                </a:cubicBezTo>
                <a:close/>
                <a:moveTo>
                  <a:pt x="3196116" y="4310083"/>
                </a:moveTo>
                <a:cubicBezTo>
                  <a:pt x="3158634" y="4316933"/>
                  <a:pt x="3148231" y="4351183"/>
                  <a:pt x="3202082" y="4371732"/>
                </a:cubicBezTo>
                <a:cubicBezTo>
                  <a:pt x="3241247" y="4368688"/>
                  <a:pt x="3264093" y="4347377"/>
                  <a:pt x="3241247" y="4313889"/>
                </a:cubicBezTo>
                <a:cubicBezTo>
                  <a:pt x="3224113" y="4308561"/>
                  <a:pt x="3208610" y="4307800"/>
                  <a:pt x="3196116" y="4310083"/>
                </a:cubicBezTo>
                <a:close/>
                <a:moveTo>
                  <a:pt x="3701149" y="4309049"/>
                </a:moveTo>
                <a:cubicBezTo>
                  <a:pt x="3684736" y="4307678"/>
                  <a:pt x="3669772" y="4317795"/>
                  <a:pt x="3671005" y="4346292"/>
                </a:cubicBezTo>
                <a:cubicBezTo>
                  <a:pt x="3674298" y="4391887"/>
                  <a:pt x="3664423" y="4379728"/>
                  <a:pt x="3726959" y="4379728"/>
                </a:cubicBezTo>
                <a:cubicBezTo>
                  <a:pt x="3759874" y="4345532"/>
                  <a:pt x="3728503" y="4311335"/>
                  <a:pt x="3701149" y="4309049"/>
                </a:cubicBezTo>
                <a:close/>
                <a:moveTo>
                  <a:pt x="1168691" y="4306185"/>
                </a:moveTo>
                <a:cubicBezTo>
                  <a:pt x="1154893" y="4305616"/>
                  <a:pt x="1140325" y="4309978"/>
                  <a:pt x="1128835" y="4322117"/>
                </a:cubicBezTo>
                <a:cubicBezTo>
                  <a:pt x="1125552" y="4346393"/>
                  <a:pt x="1138684" y="4370670"/>
                  <a:pt x="1168229" y="4367636"/>
                </a:cubicBezTo>
                <a:cubicBezTo>
                  <a:pt x="1244555" y="4353980"/>
                  <a:pt x="1210086" y="4307892"/>
                  <a:pt x="1168691" y="4306185"/>
                </a:cubicBezTo>
                <a:close/>
                <a:moveTo>
                  <a:pt x="4889028" y="4302647"/>
                </a:moveTo>
                <a:cubicBezTo>
                  <a:pt x="4846405" y="4311694"/>
                  <a:pt x="4839849" y="4372009"/>
                  <a:pt x="4892307" y="4372009"/>
                </a:cubicBezTo>
                <a:cubicBezTo>
                  <a:pt x="4951329" y="4359946"/>
                  <a:pt x="4971004" y="4305663"/>
                  <a:pt x="4889028" y="4302647"/>
                </a:cubicBezTo>
                <a:close/>
                <a:moveTo>
                  <a:pt x="2707882" y="4301122"/>
                </a:moveTo>
                <a:cubicBezTo>
                  <a:pt x="2694357" y="4299559"/>
                  <a:pt x="2677963" y="4301832"/>
                  <a:pt x="2660749" y="4310167"/>
                </a:cubicBezTo>
                <a:cubicBezTo>
                  <a:pt x="2654192" y="4331384"/>
                  <a:pt x="2670586" y="4361693"/>
                  <a:pt x="2696816" y="4358662"/>
                </a:cubicBezTo>
                <a:cubicBezTo>
                  <a:pt x="2763213" y="4345023"/>
                  <a:pt x="2748459" y="4305810"/>
                  <a:pt x="2707882" y="4301122"/>
                </a:cubicBezTo>
                <a:close/>
                <a:moveTo>
                  <a:pt x="3963274" y="4300493"/>
                </a:moveTo>
                <a:cubicBezTo>
                  <a:pt x="3910773" y="4309560"/>
                  <a:pt x="3930461" y="4376052"/>
                  <a:pt x="3969836" y="4379074"/>
                </a:cubicBezTo>
                <a:cubicBezTo>
                  <a:pt x="4032179" y="4382096"/>
                  <a:pt x="4028898" y="4300493"/>
                  <a:pt x="3963274" y="4300493"/>
                </a:cubicBezTo>
                <a:close/>
                <a:moveTo>
                  <a:pt x="512044" y="4294779"/>
                </a:moveTo>
                <a:cubicBezTo>
                  <a:pt x="466085" y="4306831"/>
                  <a:pt x="452953" y="4364079"/>
                  <a:pt x="502196" y="4373118"/>
                </a:cubicBezTo>
                <a:cubicBezTo>
                  <a:pt x="561287" y="4355040"/>
                  <a:pt x="597398" y="4297792"/>
                  <a:pt x="512044" y="4294779"/>
                </a:cubicBezTo>
                <a:close/>
                <a:moveTo>
                  <a:pt x="4463186" y="4285415"/>
                </a:moveTo>
                <a:cubicBezTo>
                  <a:pt x="4407173" y="4288441"/>
                  <a:pt x="4413763" y="4358041"/>
                  <a:pt x="4466481" y="4358041"/>
                </a:cubicBezTo>
                <a:cubicBezTo>
                  <a:pt x="4535669" y="4342911"/>
                  <a:pt x="4512606" y="4291467"/>
                  <a:pt x="4463186" y="4285415"/>
                </a:cubicBezTo>
                <a:close/>
                <a:moveTo>
                  <a:pt x="4677843" y="4284337"/>
                </a:moveTo>
                <a:cubicBezTo>
                  <a:pt x="4640438" y="4284478"/>
                  <a:pt x="4601194" y="4324074"/>
                  <a:pt x="4642891" y="4353487"/>
                </a:cubicBezTo>
                <a:cubicBezTo>
                  <a:pt x="4672325" y="4356504"/>
                  <a:pt x="4724648" y="4341420"/>
                  <a:pt x="4711568" y="4299185"/>
                </a:cubicBezTo>
                <a:cubicBezTo>
                  <a:pt x="4702575" y="4288626"/>
                  <a:pt x="4690311" y="4284290"/>
                  <a:pt x="4677843" y="4284337"/>
                </a:cubicBezTo>
                <a:close/>
                <a:moveTo>
                  <a:pt x="932806" y="4284147"/>
                </a:moveTo>
                <a:cubicBezTo>
                  <a:pt x="918854" y="4282776"/>
                  <a:pt x="903260" y="4286367"/>
                  <a:pt x="889308" y="4297708"/>
                </a:cubicBezTo>
                <a:cubicBezTo>
                  <a:pt x="882742" y="4318876"/>
                  <a:pt x="899157" y="4355165"/>
                  <a:pt x="925419" y="4355165"/>
                </a:cubicBezTo>
                <a:cubicBezTo>
                  <a:pt x="1001745" y="4337021"/>
                  <a:pt x="974662" y="4288257"/>
                  <a:pt x="932806" y="4284147"/>
                </a:cubicBezTo>
                <a:close/>
                <a:moveTo>
                  <a:pt x="63118" y="4277291"/>
                </a:moveTo>
                <a:cubicBezTo>
                  <a:pt x="54857" y="4278271"/>
                  <a:pt x="46097" y="4280360"/>
                  <a:pt x="37080" y="4283779"/>
                </a:cubicBezTo>
                <a:cubicBezTo>
                  <a:pt x="33801" y="4314169"/>
                  <a:pt x="53474" y="4344558"/>
                  <a:pt x="79705" y="4344558"/>
                </a:cubicBezTo>
                <a:cubicBezTo>
                  <a:pt x="154298" y="4317967"/>
                  <a:pt x="120946" y="4270436"/>
                  <a:pt x="63118" y="4277291"/>
                </a:cubicBezTo>
                <a:close/>
                <a:moveTo>
                  <a:pt x="2936070" y="4273562"/>
                </a:moveTo>
                <a:cubicBezTo>
                  <a:pt x="2880163" y="4285614"/>
                  <a:pt x="2922917" y="4345875"/>
                  <a:pt x="2955802" y="4351901"/>
                </a:cubicBezTo>
                <a:cubicBezTo>
                  <a:pt x="3028154" y="4324784"/>
                  <a:pt x="2995266" y="4279588"/>
                  <a:pt x="2936070" y="4273562"/>
                </a:cubicBezTo>
                <a:close/>
                <a:moveTo>
                  <a:pt x="273059" y="4264677"/>
                </a:moveTo>
                <a:cubicBezTo>
                  <a:pt x="230523" y="4285834"/>
                  <a:pt x="240339" y="4337213"/>
                  <a:pt x="289419" y="4331169"/>
                </a:cubicBezTo>
                <a:cubicBezTo>
                  <a:pt x="358131" y="4310012"/>
                  <a:pt x="331955" y="4255610"/>
                  <a:pt x="273059" y="4264677"/>
                </a:cubicBezTo>
                <a:close/>
                <a:moveTo>
                  <a:pt x="0" y="0"/>
                </a:moveTo>
                <a:lnTo>
                  <a:pt x="12200723" y="0"/>
                </a:lnTo>
                <a:lnTo>
                  <a:pt x="12200723" y="4502143"/>
                </a:lnTo>
                <a:lnTo>
                  <a:pt x="0" y="4502143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CC217D98-725D-4CBC-B1E4-D18A1ECC8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32" y="4252353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113" name="자유형(F) 10">
              <a:extLst>
                <a:ext uri="{FF2B5EF4-FFF2-40B4-BE49-F238E27FC236}">
                  <a16:creationId xmlns:a16="http://schemas.microsoft.com/office/drawing/2014/main" id="{6526A712-60A0-449C-86C7-46AA9C71BE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자유형(F) 15">
              <a:extLst>
                <a:ext uri="{FF2B5EF4-FFF2-40B4-BE49-F238E27FC236}">
                  <a16:creationId xmlns:a16="http://schemas.microsoft.com/office/drawing/2014/main" id="{00EBA9DC-ED31-47D6-ADC8-2A49CE23F8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자유형(F) 18">
              <a:extLst>
                <a:ext uri="{FF2B5EF4-FFF2-40B4-BE49-F238E27FC236}">
                  <a16:creationId xmlns:a16="http://schemas.microsoft.com/office/drawing/2014/main" id="{AC67DC52-9488-4593-8BEF-0778F336CD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자유형(F) 22">
              <a:extLst>
                <a:ext uri="{FF2B5EF4-FFF2-40B4-BE49-F238E27FC236}">
                  <a16:creationId xmlns:a16="http://schemas.microsoft.com/office/drawing/2014/main" id="{188798A2-271D-49FE-8009-8D93FA748DA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자유형(F) 8">
              <a:extLst>
                <a:ext uri="{FF2B5EF4-FFF2-40B4-BE49-F238E27FC236}">
                  <a16:creationId xmlns:a16="http://schemas.microsoft.com/office/drawing/2014/main" id="{CC9A85DF-EEC5-4030-B41B-4B940584C6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자유형(F) 19">
              <a:extLst>
                <a:ext uri="{FF2B5EF4-FFF2-40B4-BE49-F238E27FC236}">
                  <a16:creationId xmlns:a16="http://schemas.microsoft.com/office/drawing/2014/main" id="{78E44024-44CC-431A-B5F6-B5241C1AC2F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자유형(F) 20">
              <a:extLst>
                <a:ext uri="{FF2B5EF4-FFF2-40B4-BE49-F238E27FC236}">
                  <a16:creationId xmlns:a16="http://schemas.microsoft.com/office/drawing/2014/main" id="{348353DE-7310-4BA5-9DF5-78BEF3F1AB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자유형(F) 23">
              <a:extLst>
                <a:ext uri="{FF2B5EF4-FFF2-40B4-BE49-F238E27FC236}">
                  <a16:creationId xmlns:a16="http://schemas.microsoft.com/office/drawing/2014/main" id="{05F5E6C9-7C7E-4F4E-A618-2A706DF12E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자유형(F) 26">
              <a:extLst>
                <a:ext uri="{FF2B5EF4-FFF2-40B4-BE49-F238E27FC236}">
                  <a16:creationId xmlns:a16="http://schemas.microsoft.com/office/drawing/2014/main" id="{9630D54B-846E-4E69-A9B6-C3BB78A319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자유형(F) 27">
              <a:extLst>
                <a:ext uri="{FF2B5EF4-FFF2-40B4-BE49-F238E27FC236}">
                  <a16:creationId xmlns:a16="http://schemas.microsoft.com/office/drawing/2014/main" id="{F60C217C-C77A-40F1-8675-0EBBD7D5D8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자유형(F) 28">
              <a:extLst>
                <a:ext uri="{FF2B5EF4-FFF2-40B4-BE49-F238E27FC236}">
                  <a16:creationId xmlns:a16="http://schemas.microsoft.com/office/drawing/2014/main" id="{F6E88CE1-5B21-42A6-969A-3602D70373A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자유형(F) 30">
              <a:extLst>
                <a:ext uri="{FF2B5EF4-FFF2-40B4-BE49-F238E27FC236}">
                  <a16:creationId xmlns:a16="http://schemas.microsoft.com/office/drawing/2014/main" id="{5D153BA7-7716-478A-A2DF-72224AFE22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자유형(F) 43">
              <a:extLst>
                <a:ext uri="{FF2B5EF4-FFF2-40B4-BE49-F238E27FC236}">
                  <a16:creationId xmlns:a16="http://schemas.microsoft.com/office/drawing/2014/main" id="{84417BE7-151A-43F1-962C-17C3B9CE42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자유형(F) 51">
              <a:extLst>
                <a:ext uri="{FF2B5EF4-FFF2-40B4-BE49-F238E27FC236}">
                  <a16:creationId xmlns:a16="http://schemas.microsoft.com/office/drawing/2014/main" id="{2FB1624A-5999-4CF6-9F9D-F78AB06C280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자유형(F) 52">
              <a:extLst>
                <a:ext uri="{FF2B5EF4-FFF2-40B4-BE49-F238E27FC236}">
                  <a16:creationId xmlns:a16="http://schemas.microsoft.com/office/drawing/2014/main" id="{C50984BC-5819-44A5-BEBC-9C522FCEC4A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자유형(F) 53">
              <a:extLst>
                <a:ext uri="{FF2B5EF4-FFF2-40B4-BE49-F238E27FC236}">
                  <a16:creationId xmlns:a16="http://schemas.microsoft.com/office/drawing/2014/main" id="{80F18F5A-2728-4284-A27C-B2671DAC19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자유형(F) 54">
              <a:extLst>
                <a:ext uri="{FF2B5EF4-FFF2-40B4-BE49-F238E27FC236}">
                  <a16:creationId xmlns:a16="http://schemas.microsoft.com/office/drawing/2014/main" id="{45F49B04-A52B-47E2-AEF8-D0F7825596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자유형(F) 55">
              <a:extLst>
                <a:ext uri="{FF2B5EF4-FFF2-40B4-BE49-F238E27FC236}">
                  <a16:creationId xmlns:a16="http://schemas.microsoft.com/office/drawing/2014/main" id="{4D5B48FA-DED0-411C-BE17-D3D9C70DAA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자유형(F) 56">
              <a:extLst>
                <a:ext uri="{FF2B5EF4-FFF2-40B4-BE49-F238E27FC236}">
                  <a16:creationId xmlns:a16="http://schemas.microsoft.com/office/drawing/2014/main" id="{B3F10D70-DC49-43C8-94F5-2EBB357EB5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자유형(F) 57">
              <a:extLst>
                <a:ext uri="{FF2B5EF4-FFF2-40B4-BE49-F238E27FC236}">
                  <a16:creationId xmlns:a16="http://schemas.microsoft.com/office/drawing/2014/main" id="{DB59C771-D4D8-43EB-9035-CDBF8E006C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자유형(F) 59">
              <a:extLst>
                <a:ext uri="{FF2B5EF4-FFF2-40B4-BE49-F238E27FC236}">
                  <a16:creationId xmlns:a16="http://schemas.microsoft.com/office/drawing/2014/main" id="{1AF26B00-C8A2-477F-8912-211432A19B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자유형(F) 60">
              <a:extLst>
                <a:ext uri="{FF2B5EF4-FFF2-40B4-BE49-F238E27FC236}">
                  <a16:creationId xmlns:a16="http://schemas.microsoft.com/office/drawing/2014/main" id="{5965D5D6-D3FB-439D-A145-2CA0E726A5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자유형(F) 61">
              <a:extLst>
                <a:ext uri="{FF2B5EF4-FFF2-40B4-BE49-F238E27FC236}">
                  <a16:creationId xmlns:a16="http://schemas.microsoft.com/office/drawing/2014/main" id="{AB7E4F31-E6D2-4FBD-BFAB-973DCADC232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자유형(F) 5">
              <a:extLst>
                <a:ext uri="{FF2B5EF4-FFF2-40B4-BE49-F238E27FC236}">
                  <a16:creationId xmlns:a16="http://schemas.microsoft.com/office/drawing/2014/main" id="{BE203384-5421-41DF-90F9-4D89F6E10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자유형(F) 6">
              <a:extLst>
                <a:ext uri="{FF2B5EF4-FFF2-40B4-BE49-F238E27FC236}">
                  <a16:creationId xmlns:a16="http://schemas.microsoft.com/office/drawing/2014/main" id="{2DB3748B-3558-4ADA-9359-3ECC6A17B5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자유형(F) 7">
              <a:extLst>
                <a:ext uri="{FF2B5EF4-FFF2-40B4-BE49-F238E27FC236}">
                  <a16:creationId xmlns:a16="http://schemas.microsoft.com/office/drawing/2014/main" id="{B5874FEA-A000-4DCE-A69B-5B7EDA4AC0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자유형(F) 8">
              <a:extLst>
                <a:ext uri="{FF2B5EF4-FFF2-40B4-BE49-F238E27FC236}">
                  <a16:creationId xmlns:a16="http://schemas.microsoft.com/office/drawing/2014/main" id="{5DB61A45-35BD-46D0-B904-560894A813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자유형(F) 9">
              <a:extLst>
                <a:ext uri="{FF2B5EF4-FFF2-40B4-BE49-F238E27FC236}">
                  <a16:creationId xmlns:a16="http://schemas.microsoft.com/office/drawing/2014/main" id="{359E6A79-43CB-40B6-9C4A-6B7479F62B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자유형(F) 11">
              <a:extLst>
                <a:ext uri="{FF2B5EF4-FFF2-40B4-BE49-F238E27FC236}">
                  <a16:creationId xmlns:a16="http://schemas.microsoft.com/office/drawing/2014/main" id="{847A1092-5983-4BAA-BE8E-06A9120E42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자유형(F) 12">
              <a:extLst>
                <a:ext uri="{FF2B5EF4-FFF2-40B4-BE49-F238E27FC236}">
                  <a16:creationId xmlns:a16="http://schemas.microsoft.com/office/drawing/2014/main" id="{9FBC0D6D-85EC-42E9-A457-1246090F9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자유형(F) 13">
              <a:extLst>
                <a:ext uri="{FF2B5EF4-FFF2-40B4-BE49-F238E27FC236}">
                  <a16:creationId xmlns:a16="http://schemas.microsoft.com/office/drawing/2014/main" id="{F30F0B4E-EF8C-49A8-A887-002DC01610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자유형(F) 14">
              <a:extLst>
                <a:ext uri="{FF2B5EF4-FFF2-40B4-BE49-F238E27FC236}">
                  <a16:creationId xmlns:a16="http://schemas.microsoft.com/office/drawing/2014/main" id="{2E371800-7BB4-4FF7-BD22-A558A1B6F2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자유형(F) 16">
              <a:extLst>
                <a:ext uri="{FF2B5EF4-FFF2-40B4-BE49-F238E27FC236}">
                  <a16:creationId xmlns:a16="http://schemas.microsoft.com/office/drawing/2014/main" id="{DE5F7FA6-FF74-4A3F-8C41-E3110A89A0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자유형(F) 17">
              <a:extLst>
                <a:ext uri="{FF2B5EF4-FFF2-40B4-BE49-F238E27FC236}">
                  <a16:creationId xmlns:a16="http://schemas.microsoft.com/office/drawing/2014/main" id="{40E68A84-1D41-4DDA-9AAE-55AF0DD705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자유형(F) 21">
              <a:extLst>
                <a:ext uri="{FF2B5EF4-FFF2-40B4-BE49-F238E27FC236}">
                  <a16:creationId xmlns:a16="http://schemas.microsoft.com/office/drawing/2014/main" id="{DB7AF383-4E65-48D1-8426-B8738A071E2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자유형(F) 25">
              <a:extLst>
                <a:ext uri="{FF2B5EF4-FFF2-40B4-BE49-F238E27FC236}">
                  <a16:creationId xmlns:a16="http://schemas.microsoft.com/office/drawing/2014/main" id="{2619FCD6-58F3-4D4B-A2D1-5FBF989B03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자유형(F) 29">
              <a:extLst>
                <a:ext uri="{FF2B5EF4-FFF2-40B4-BE49-F238E27FC236}">
                  <a16:creationId xmlns:a16="http://schemas.microsoft.com/office/drawing/2014/main" id="{B4AEC7C9-3197-4F6D-8A7F-8056ABB9A95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자유형(F) 31">
              <a:extLst>
                <a:ext uri="{FF2B5EF4-FFF2-40B4-BE49-F238E27FC236}">
                  <a16:creationId xmlns:a16="http://schemas.microsoft.com/office/drawing/2014/main" id="{1E07637E-23AF-4E53-82CB-13DBF2EE95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자유형(F) 32">
              <a:extLst>
                <a:ext uri="{FF2B5EF4-FFF2-40B4-BE49-F238E27FC236}">
                  <a16:creationId xmlns:a16="http://schemas.microsoft.com/office/drawing/2014/main" id="{7D553EB3-91AE-4531-A30E-6A799E37C3D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자유형(F) 33">
              <a:extLst>
                <a:ext uri="{FF2B5EF4-FFF2-40B4-BE49-F238E27FC236}">
                  <a16:creationId xmlns:a16="http://schemas.microsoft.com/office/drawing/2014/main" id="{C15E8055-032A-4E6A-A4C5-5546F57BB96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자유형(F) 34">
              <a:extLst>
                <a:ext uri="{FF2B5EF4-FFF2-40B4-BE49-F238E27FC236}">
                  <a16:creationId xmlns:a16="http://schemas.microsoft.com/office/drawing/2014/main" id="{A7161868-5045-4D96-8625-6DB6238DF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자유형(F) 35">
              <a:extLst>
                <a:ext uri="{FF2B5EF4-FFF2-40B4-BE49-F238E27FC236}">
                  <a16:creationId xmlns:a16="http://schemas.microsoft.com/office/drawing/2014/main" id="{1B631BC5-2421-46C0-A846-B2BA6BCB188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자유형(F) 36">
              <a:extLst>
                <a:ext uri="{FF2B5EF4-FFF2-40B4-BE49-F238E27FC236}">
                  <a16:creationId xmlns:a16="http://schemas.microsoft.com/office/drawing/2014/main" id="{C3B8AA6A-6EB6-4DD2-A166-B8610913F7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자유형(F) 37">
              <a:extLst>
                <a:ext uri="{FF2B5EF4-FFF2-40B4-BE49-F238E27FC236}">
                  <a16:creationId xmlns:a16="http://schemas.microsoft.com/office/drawing/2014/main" id="{7A2F6908-4FBD-49DD-BBEE-7F1AC88926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자유형(F) 38">
              <a:extLst>
                <a:ext uri="{FF2B5EF4-FFF2-40B4-BE49-F238E27FC236}">
                  <a16:creationId xmlns:a16="http://schemas.microsoft.com/office/drawing/2014/main" id="{568457CE-826B-4E95-B047-06FDA463974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자유형(F) 39">
              <a:extLst>
                <a:ext uri="{FF2B5EF4-FFF2-40B4-BE49-F238E27FC236}">
                  <a16:creationId xmlns:a16="http://schemas.microsoft.com/office/drawing/2014/main" id="{ACEC3D35-82FF-4FA0-89AE-172504B056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자유형(F) 40">
              <a:extLst>
                <a:ext uri="{FF2B5EF4-FFF2-40B4-BE49-F238E27FC236}">
                  <a16:creationId xmlns:a16="http://schemas.microsoft.com/office/drawing/2014/main" id="{8BF5A990-8CEF-41D5-81B8-43F342A708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자유형(F) 41">
              <a:extLst>
                <a:ext uri="{FF2B5EF4-FFF2-40B4-BE49-F238E27FC236}">
                  <a16:creationId xmlns:a16="http://schemas.microsoft.com/office/drawing/2014/main" id="{1FB204F6-8FEB-4768-87FF-81E75EC89C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자유형(F) 42">
              <a:extLst>
                <a:ext uri="{FF2B5EF4-FFF2-40B4-BE49-F238E27FC236}">
                  <a16:creationId xmlns:a16="http://schemas.microsoft.com/office/drawing/2014/main" id="{68AC5291-2CEF-47C8-9369-F1A76E12976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자유형(F) 44">
              <a:extLst>
                <a:ext uri="{FF2B5EF4-FFF2-40B4-BE49-F238E27FC236}">
                  <a16:creationId xmlns:a16="http://schemas.microsoft.com/office/drawing/2014/main" id="{91972824-820D-4876-8DF1-C06A8693C0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자유형(F) 45">
              <a:extLst>
                <a:ext uri="{FF2B5EF4-FFF2-40B4-BE49-F238E27FC236}">
                  <a16:creationId xmlns:a16="http://schemas.microsoft.com/office/drawing/2014/main" id="{D8EE2B9A-F433-4754-A539-E994D08A53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자유형(F) 46">
              <a:extLst>
                <a:ext uri="{FF2B5EF4-FFF2-40B4-BE49-F238E27FC236}">
                  <a16:creationId xmlns:a16="http://schemas.microsoft.com/office/drawing/2014/main" id="{D006F373-A25F-4697-8170-CC7ED0BAE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자유형(F) 47">
              <a:extLst>
                <a:ext uri="{FF2B5EF4-FFF2-40B4-BE49-F238E27FC236}">
                  <a16:creationId xmlns:a16="http://schemas.microsoft.com/office/drawing/2014/main" id="{DC6B5739-481D-4BCB-BCE5-324B566AF3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자유형(F) 48">
              <a:extLst>
                <a:ext uri="{FF2B5EF4-FFF2-40B4-BE49-F238E27FC236}">
                  <a16:creationId xmlns:a16="http://schemas.microsoft.com/office/drawing/2014/main" id="{BA93202C-DF72-455D-B5CA-B943F3D967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자유형(F) 49">
              <a:extLst>
                <a:ext uri="{FF2B5EF4-FFF2-40B4-BE49-F238E27FC236}">
                  <a16:creationId xmlns:a16="http://schemas.microsoft.com/office/drawing/2014/main" id="{FEF53A23-B77A-42DC-ACF1-79CADDE3FD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자유형(F) 8">
              <a:extLst>
                <a:ext uri="{FF2B5EF4-FFF2-40B4-BE49-F238E27FC236}">
                  <a16:creationId xmlns:a16="http://schemas.microsoft.com/office/drawing/2014/main" id="{7915B476-1DA8-476C-BEE8-11AB0AED70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자유형(F) 106">
              <a:extLst>
                <a:ext uri="{FF2B5EF4-FFF2-40B4-BE49-F238E27FC236}">
                  <a16:creationId xmlns:a16="http://schemas.microsoft.com/office/drawing/2014/main" id="{025A766D-D43A-42B3-B5DA-215D243861E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자유형(F) 19">
              <a:extLst>
                <a:ext uri="{FF2B5EF4-FFF2-40B4-BE49-F238E27FC236}">
                  <a16:creationId xmlns:a16="http://schemas.microsoft.com/office/drawing/2014/main" id="{8D4B2FBB-3378-4F14-A222-8BAC49FBE3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자유형(F) 20">
              <a:extLst>
                <a:ext uri="{FF2B5EF4-FFF2-40B4-BE49-F238E27FC236}">
                  <a16:creationId xmlns:a16="http://schemas.microsoft.com/office/drawing/2014/main" id="{F5BDAB4C-1BA1-4835-8287-D189321BFD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자유형(F) 26">
              <a:extLst>
                <a:ext uri="{FF2B5EF4-FFF2-40B4-BE49-F238E27FC236}">
                  <a16:creationId xmlns:a16="http://schemas.microsoft.com/office/drawing/2014/main" id="{302E352E-F03B-4D76-984E-2F09259C18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자유형(F) 27">
              <a:extLst>
                <a:ext uri="{FF2B5EF4-FFF2-40B4-BE49-F238E27FC236}">
                  <a16:creationId xmlns:a16="http://schemas.microsoft.com/office/drawing/2014/main" id="{1369E573-3850-49D1-A371-2842174999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자유형(F) 28">
              <a:extLst>
                <a:ext uri="{FF2B5EF4-FFF2-40B4-BE49-F238E27FC236}">
                  <a16:creationId xmlns:a16="http://schemas.microsoft.com/office/drawing/2014/main" id="{748DE837-6B07-441C-8343-38620F22901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자유형(F) 55">
              <a:extLst>
                <a:ext uri="{FF2B5EF4-FFF2-40B4-BE49-F238E27FC236}">
                  <a16:creationId xmlns:a16="http://schemas.microsoft.com/office/drawing/2014/main" id="{E3B1E743-D662-4550-B03F-1B368B359A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자유형(F) 56">
              <a:extLst>
                <a:ext uri="{FF2B5EF4-FFF2-40B4-BE49-F238E27FC236}">
                  <a16:creationId xmlns:a16="http://schemas.microsoft.com/office/drawing/2014/main" id="{4F72E381-A6E5-4CDF-A66D-860BE49BD7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자유형(F) 57">
              <a:extLst>
                <a:ext uri="{FF2B5EF4-FFF2-40B4-BE49-F238E27FC236}">
                  <a16:creationId xmlns:a16="http://schemas.microsoft.com/office/drawing/2014/main" id="{158BDEC2-279C-459A-8ACB-0E7CB87205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자유형(F) 60">
              <a:extLst>
                <a:ext uri="{FF2B5EF4-FFF2-40B4-BE49-F238E27FC236}">
                  <a16:creationId xmlns:a16="http://schemas.microsoft.com/office/drawing/2014/main" id="{63A14A95-FC1F-4CC0-B04F-C66933E488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자유형(F) 61">
              <a:extLst>
                <a:ext uri="{FF2B5EF4-FFF2-40B4-BE49-F238E27FC236}">
                  <a16:creationId xmlns:a16="http://schemas.microsoft.com/office/drawing/2014/main" id="{24362F45-5722-4458-AF8A-DB7318FC47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자유형(F) 5">
              <a:extLst>
                <a:ext uri="{FF2B5EF4-FFF2-40B4-BE49-F238E27FC236}">
                  <a16:creationId xmlns:a16="http://schemas.microsoft.com/office/drawing/2014/main" id="{9C673485-D52B-4AC8-8B90-8E4319F0F02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자유형(F) 6">
              <a:extLst>
                <a:ext uri="{FF2B5EF4-FFF2-40B4-BE49-F238E27FC236}">
                  <a16:creationId xmlns:a16="http://schemas.microsoft.com/office/drawing/2014/main" id="{64D9C233-B61D-4F94-9811-F64BC57042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자유형(F) 7">
              <a:extLst>
                <a:ext uri="{FF2B5EF4-FFF2-40B4-BE49-F238E27FC236}">
                  <a16:creationId xmlns:a16="http://schemas.microsoft.com/office/drawing/2014/main" id="{2B22A568-26C9-4255-86DA-8A283C9A90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자유형(F) 8">
              <a:extLst>
                <a:ext uri="{FF2B5EF4-FFF2-40B4-BE49-F238E27FC236}">
                  <a16:creationId xmlns:a16="http://schemas.microsoft.com/office/drawing/2014/main" id="{B1E0BDE0-6C33-41CC-9FBB-D3AFA309B7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자유형(F) 9">
              <a:extLst>
                <a:ext uri="{FF2B5EF4-FFF2-40B4-BE49-F238E27FC236}">
                  <a16:creationId xmlns:a16="http://schemas.microsoft.com/office/drawing/2014/main" id="{AEB4A522-C89F-4BD4-AFB5-592BC512971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자유형(F) 11">
              <a:extLst>
                <a:ext uri="{FF2B5EF4-FFF2-40B4-BE49-F238E27FC236}">
                  <a16:creationId xmlns:a16="http://schemas.microsoft.com/office/drawing/2014/main" id="{07B7B25B-7F99-43DF-A3D7-DD530FEF75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자유형(F) 12">
              <a:extLst>
                <a:ext uri="{FF2B5EF4-FFF2-40B4-BE49-F238E27FC236}">
                  <a16:creationId xmlns:a16="http://schemas.microsoft.com/office/drawing/2014/main" id="{A579CBBB-44DF-4067-B2CC-309A0EDD368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자유형(F) 13">
              <a:extLst>
                <a:ext uri="{FF2B5EF4-FFF2-40B4-BE49-F238E27FC236}">
                  <a16:creationId xmlns:a16="http://schemas.microsoft.com/office/drawing/2014/main" id="{2BECA972-B850-4AA7-885D-DE8F4C33B2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자유형(F) 14">
              <a:extLst>
                <a:ext uri="{FF2B5EF4-FFF2-40B4-BE49-F238E27FC236}">
                  <a16:creationId xmlns:a16="http://schemas.microsoft.com/office/drawing/2014/main" id="{D826CA11-004E-474C-A94A-E6134091C2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자유형(F) 16">
              <a:extLst>
                <a:ext uri="{FF2B5EF4-FFF2-40B4-BE49-F238E27FC236}">
                  <a16:creationId xmlns:a16="http://schemas.microsoft.com/office/drawing/2014/main" id="{65195272-867B-4BAA-8A6C-CB002141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자유형(F) 17">
              <a:extLst>
                <a:ext uri="{FF2B5EF4-FFF2-40B4-BE49-F238E27FC236}">
                  <a16:creationId xmlns:a16="http://schemas.microsoft.com/office/drawing/2014/main" id="{CA351C6E-0B5A-42FB-AFDB-43F006AE23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자유형(F) 21">
              <a:extLst>
                <a:ext uri="{FF2B5EF4-FFF2-40B4-BE49-F238E27FC236}">
                  <a16:creationId xmlns:a16="http://schemas.microsoft.com/office/drawing/2014/main" id="{36576590-9CBC-4AAE-AC50-DD53DFFE06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자유형(F) 25">
              <a:extLst>
                <a:ext uri="{FF2B5EF4-FFF2-40B4-BE49-F238E27FC236}">
                  <a16:creationId xmlns:a16="http://schemas.microsoft.com/office/drawing/2014/main" id="{7E1FDDA8-5204-4B99-8D2F-728C49A9D41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자유형(F) 29">
              <a:extLst>
                <a:ext uri="{FF2B5EF4-FFF2-40B4-BE49-F238E27FC236}">
                  <a16:creationId xmlns:a16="http://schemas.microsoft.com/office/drawing/2014/main" id="{7EF07A91-EABC-4FF8-8F0F-40480584D1E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자유형(F) 31">
              <a:extLst>
                <a:ext uri="{FF2B5EF4-FFF2-40B4-BE49-F238E27FC236}">
                  <a16:creationId xmlns:a16="http://schemas.microsoft.com/office/drawing/2014/main" id="{DE45CEB0-C31A-41E1-81DB-5E9A9ABF5B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자유형(F) 32">
              <a:extLst>
                <a:ext uri="{FF2B5EF4-FFF2-40B4-BE49-F238E27FC236}">
                  <a16:creationId xmlns:a16="http://schemas.microsoft.com/office/drawing/2014/main" id="{ED7EBFF3-1C05-4B4A-AB37-CCB845B860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자유형(F) 33">
              <a:extLst>
                <a:ext uri="{FF2B5EF4-FFF2-40B4-BE49-F238E27FC236}">
                  <a16:creationId xmlns:a16="http://schemas.microsoft.com/office/drawing/2014/main" id="{1E027175-8EC7-43C3-A1A1-A2D6DEFAE6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자유형(F) 34">
              <a:extLst>
                <a:ext uri="{FF2B5EF4-FFF2-40B4-BE49-F238E27FC236}">
                  <a16:creationId xmlns:a16="http://schemas.microsoft.com/office/drawing/2014/main" id="{CF1622A3-D5A7-43AA-A020-3B954DD511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자유형(F) 35">
              <a:extLst>
                <a:ext uri="{FF2B5EF4-FFF2-40B4-BE49-F238E27FC236}">
                  <a16:creationId xmlns:a16="http://schemas.microsoft.com/office/drawing/2014/main" id="{6D355E78-6894-492C-8CF4-507CEB90EB4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자유형(F) 36">
              <a:extLst>
                <a:ext uri="{FF2B5EF4-FFF2-40B4-BE49-F238E27FC236}">
                  <a16:creationId xmlns:a16="http://schemas.microsoft.com/office/drawing/2014/main" id="{58149EAB-6DEE-437B-8A43-82BB7F92626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자유형(F) 37">
              <a:extLst>
                <a:ext uri="{FF2B5EF4-FFF2-40B4-BE49-F238E27FC236}">
                  <a16:creationId xmlns:a16="http://schemas.microsoft.com/office/drawing/2014/main" id="{B36CDD6C-BC93-4003-9B94-17430188A4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자유형(F) 38">
              <a:extLst>
                <a:ext uri="{FF2B5EF4-FFF2-40B4-BE49-F238E27FC236}">
                  <a16:creationId xmlns:a16="http://schemas.microsoft.com/office/drawing/2014/main" id="{5EDC6969-F0AA-4AD6-B2A7-6CB70C64ED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자유형(F) 39">
              <a:extLst>
                <a:ext uri="{FF2B5EF4-FFF2-40B4-BE49-F238E27FC236}">
                  <a16:creationId xmlns:a16="http://schemas.microsoft.com/office/drawing/2014/main" id="{47BEA7A3-A5F6-4C64-A57D-FA92D284877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자유형(F) 40">
              <a:extLst>
                <a:ext uri="{FF2B5EF4-FFF2-40B4-BE49-F238E27FC236}">
                  <a16:creationId xmlns:a16="http://schemas.microsoft.com/office/drawing/2014/main" id="{BA178CA2-E42C-4F45-8FE5-F75604F340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자유형(F) 41">
              <a:extLst>
                <a:ext uri="{FF2B5EF4-FFF2-40B4-BE49-F238E27FC236}">
                  <a16:creationId xmlns:a16="http://schemas.microsoft.com/office/drawing/2014/main" id="{67D0DC5A-63B3-4352-8A83-7E61CCEBFE7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자유형(F) 42">
              <a:extLst>
                <a:ext uri="{FF2B5EF4-FFF2-40B4-BE49-F238E27FC236}">
                  <a16:creationId xmlns:a16="http://schemas.microsoft.com/office/drawing/2014/main" id="{2E35E42F-40F2-494C-806F-6F2912DAA3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자유형(F) 44">
              <a:extLst>
                <a:ext uri="{FF2B5EF4-FFF2-40B4-BE49-F238E27FC236}">
                  <a16:creationId xmlns:a16="http://schemas.microsoft.com/office/drawing/2014/main" id="{CC1FE1B2-B304-4EF4-8A46-FE9920DA5C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자유형(F) 45">
              <a:extLst>
                <a:ext uri="{FF2B5EF4-FFF2-40B4-BE49-F238E27FC236}">
                  <a16:creationId xmlns:a16="http://schemas.microsoft.com/office/drawing/2014/main" id="{00470C16-CBF3-406D-B17F-1F9577A747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자유형(F) 46">
              <a:extLst>
                <a:ext uri="{FF2B5EF4-FFF2-40B4-BE49-F238E27FC236}">
                  <a16:creationId xmlns:a16="http://schemas.microsoft.com/office/drawing/2014/main" id="{D0F414E6-F825-4B87-AE53-3365C0BE98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자유형(F) 47">
              <a:extLst>
                <a:ext uri="{FF2B5EF4-FFF2-40B4-BE49-F238E27FC236}">
                  <a16:creationId xmlns:a16="http://schemas.microsoft.com/office/drawing/2014/main" id="{1846954C-E048-4F2D-BCF9-03F3CAD503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자유형(F) 48">
              <a:extLst>
                <a:ext uri="{FF2B5EF4-FFF2-40B4-BE49-F238E27FC236}">
                  <a16:creationId xmlns:a16="http://schemas.microsoft.com/office/drawing/2014/main" id="{882C5FC7-483B-4C1F-8EC6-198AA547B8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자유형(F) 49">
              <a:extLst>
                <a:ext uri="{FF2B5EF4-FFF2-40B4-BE49-F238E27FC236}">
                  <a16:creationId xmlns:a16="http://schemas.microsoft.com/office/drawing/2014/main" id="{6514D204-E641-4D5F-A745-B1EBE8AEF8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61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테이블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06219532-144E-4984-AA0F-53AA4049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샘플 바닥글 텍스트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9909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직사각형 4">
            <a:extLst>
              <a:ext uri="{FF2B5EF4-FFF2-40B4-BE49-F238E27FC236}">
                <a16:creationId xmlns:a16="http://schemas.microsoft.com/office/drawing/2014/main" id="{472B68CB-F8FD-4B97-8520-E4568B526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037D043-CD1E-4787-A2BD-44A3523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969445" y="41005"/>
            <a:ext cx="952998" cy="6797768"/>
            <a:chOff x="11084465" y="29503"/>
            <a:chExt cx="952998" cy="6797768"/>
          </a:xfrm>
          <a:solidFill>
            <a:schemeClr val="bg2">
              <a:lumMod val="90000"/>
            </a:schemeClr>
          </a:solidFill>
        </p:grpSpPr>
        <p:sp>
          <p:nvSpPr>
            <p:cNvPr id="8" name="자유형(F) 6">
              <a:extLst>
                <a:ext uri="{FF2B5EF4-FFF2-40B4-BE49-F238E27FC236}">
                  <a16:creationId xmlns:a16="http://schemas.microsoft.com/office/drawing/2014/main" id="{869ED385-18F1-42FE-AFA9-54EC3471E4F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22617" y="44533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자유형(F) 8">
              <a:extLst>
                <a:ext uri="{FF2B5EF4-FFF2-40B4-BE49-F238E27FC236}">
                  <a16:creationId xmlns:a16="http://schemas.microsoft.com/office/drawing/2014/main" id="{2F28A8B0-2F4D-4486-AD9B-ECF44A1CF2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3845" y="65544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자유형(F) 22">
              <a:extLst>
                <a:ext uri="{FF2B5EF4-FFF2-40B4-BE49-F238E27FC236}">
                  <a16:creationId xmlns:a16="http://schemas.microsoft.com/office/drawing/2014/main" id="{E5DADFDB-E8AC-42CA-9773-A157F8DB3FB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79248" y="17117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자유형(F) 27">
              <a:extLst>
                <a:ext uri="{FF2B5EF4-FFF2-40B4-BE49-F238E27FC236}">
                  <a16:creationId xmlns:a16="http://schemas.microsoft.com/office/drawing/2014/main" id="{6AADE751-C1A2-413C-B440-A52583ECA1F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07653" y="35328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자유형(F) 30">
              <a:extLst>
                <a:ext uri="{FF2B5EF4-FFF2-40B4-BE49-F238E27FC236}">
                  <a16:creationId xmlns:a16="http://schemas.microsoft.com/office/drawing/2014/main" id="{7DD75106-0F40-44E2-84E8-5C40A329AEF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082447" y="638046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자유형(F) 43">
              <a:extLst>
                <a:ext uri="{FF2B5EF4-FFF2-40B4-BE49-F238E27FC236}">
                  <a16:creationId xmlns:a16="http://schemas.microsoft.com/office/drawing/2014/main" id="{BFAEC116-FC80-4C29-8A28-8FD00F030F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00148" y="6717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자유형(F) 51">
              <a:extLst>
                <a:ext uri="{FF2B5EF4-FFF2-40B4-BE49-F238E27FC236}">
                  <a16:creationId xmlns:a16="http://schemas.microsoft.com/office/drawing/2014/main" id="{44DBC9E5-E135-46D9-A964-A2DE4A013EA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8707" y="647057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자유형(F) 53">
              <a:extLst>
                <a:ext uri="{FF2B5EF4-FFF2-40B4-BE49-F238E27FC236}">
                  <a16:creationId xmlns:a16="http://schemas.microsoft.com/office/drawing/2014/main" id="{A1512CEE-5BA9-4818-BDCD-382A9D408E5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9540" y="62059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(F) 55">
              <a:extLst>
                <a:ext uri="{FF2B5EF4-FFF2-40B4-BE49-F238E27FC236}">
                  <a16:creationId xmlns:a16="http://schemas.microsoft.com/office/drawing/2014/main" id="{9CBED547-5420-4D68-9AE4-6D4A415798D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6135" y="600613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(F) 56">
              <a:extLst>
                <a:ext uri="{FF2B5EF4-FFF2-40B4-BE49-F238E27FC236}">
                  <a16:creationId xmlns:a16="http://schemas.microsoft.com/office/drawing/2014/main" id="{D7838037-86D1-49DC-9CB5-6E9D7008E02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8119" y="510640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자유형(F) 57">
              <a:extLst>
                <a:ext uri="{FF2B5EF4-FFF2-40B4-BE49-F238E27FC236}">
                  <a16:creationId xmlns:a16="http://schemas.microsoft.com/office/drawing/2014/main" id="{A6BE671D-C63E-41BB-A81B-BAA5F808717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90238" y="577190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(F) 60">
              <a:extLst>
                <a:ext uri="{FF2B5EF4-FFF2-40B4-BE49-F238E27FC236}">
                  <a16:creationId xmlns:a16="http://schemas.microsoft.com/office/drawing/2014/main" id="{2D0E7EE7-CD45-4B32-9992-04FB6B2070A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5305" y="556659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(F) 61">
              <a:extLst>
                <a:ext uri="{FF2B5EF4-FFF2-40B4-BE49-F238E27FC236}">
                  <a16:creationId xmlns:a16="http://schemas.microsoft.com/office/drawing/2014/main" id="{C4DD152F-A45D-4704-A267-2D1B30BA644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52805" y="530204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(F) 79">
              <a:extLst>
                <a:ext uri="{FF2B5EF4-FFF2-40B4-BE49-F238E27FC236}">
                  <a16:creationId xmlns:a16="http://schemas.microsoft.com/office/drawing/2014/main" id="{9FC125B1-090A-4CBD-95BD-DCDC26A6E5A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18872" y="66490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(F) 80">
              <a:extLst>
                <a:ext uri="{FF2B5EF4-FFF2-40B4-BE49-F238E27FC236}">
                  <a16:creationId xmlns:a16="http://schemas.microsoft.com/office/drawing/2014/main" id="{EE6DFE33-704F-41F4-ACF6-5816598C563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9356" y="635653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(F) 81">
              <a:extLst>
                <a:ext uri="{FF2B5EF4-FFF2-40B4-BE49-F238E27FC236}">
                  <a16:creationId xmlns:a16="http://schemas.microsoft.com/office/drawing/2014/main" id="{0798586A-7A0A-4296-9CF4-169DB846766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39941" y="524538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(F) 82">
              <a:extLst>
                <a:ext uri="{FF2B5EF4-FFF2-40B4-BE49-F238E27FC236}">
                  <a16:creationId xmlns:a16="http://schemas.microsoft.com/office/drawing/2014/main" id="{66BEABE1-9EA1-466A-9394-E543169760F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4511" y="548905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(F) 83">
              <a:extLst>
                <a:ext uri="{FF2B5EF4-FFF2-40B4-BE49-F238E27FC236}">
                  <a16:creationId xmlns:a16="http://schemas.microsoft.com/office/drawing/2014/main" id="{F53BEE33-ADD3-414A-8D8B-EECE9B2A2B0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69296" y="5715712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(F) 89">
              <a:extLst>
                <a:ext uri="{FF2B5EF4-FFF2-40B4-BE49-F238E27FC236}">
                  <a16:creationId xmlns:a16="http://schemas.microsoft.com/office/drawing/2014/main" id="{4AF58548-3985-4BA7-B19E-B71663FE5D6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52595" y="605891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(F) 90">
              <a:extLst>
                <a:ext uri="{FF2B5EF4-FFF2-40B4-BE49-F238E27FC236}">
                  <a16:creationId xmlns:a16="http://schemas.microsoft.com/office/drawing/2014/main" id="{6621E62E-6CA0-4000-9F63-837FED7B23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44150" y="5453670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(F) 105">
              <a:extLst>
                <a:ext uri="{FF2B5EF4-FFF2-40B4-BE49-F238E27FC236}">
                  <a16:creationId xmlns:a16="http://schemas.microsoft.com/office/drawing/2014/main" id="{C192FB55-836E-4FAA-821E-A69485CD7D7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792501" y="551155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(F) 107">
              <a:extLst>
                <a:ext uri="{FF2B5EF4-FFF2-40B4-BE49-F238E27FC236}">
                  <a16:creationId xmlns:a16="http://schemas.microsoft.com/office/drawing/2014/main" id="{9A576495-E896-42DD-A8D0-0602BBBD62D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03807" y="523591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(F) 108">
              <a:extLst>
                <a:ext uri="{FF2B5EF4-FFF2-40B4-BE49-F238E27FC236}">
                  <a16:creationId xmlns:a16="http://schemas.microsoft.com/office/drawing/2014/main" id="{2D5C97F5-A2BD-4B02-8F88-577233C8FF6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24688" y="631609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(F) 109">
              <a:extLst>
                <a:ext uri="{FF2B5EF4-FFF2-40B4-BE49-F238E27FC236}">
                  <a16:creationId xmlns:a16="http://schemas.microsoft.com/office/drawing/2014/main" id="{EFB27982-4C26-43BC-87C7-4233EB00215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08704" y="580142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자유형(F) 111">
              <a:extLst>
                <a:ext uri="{FF2B5EF4-FFF2-40B4-BE49-F238E27FC236}">
                  <a16:creationId xmlns:a16="http://schemas.microsoft.com/office/drawing/2014/main" id="{D96FCFEC-D9EF-4DC3-88EA-06C350922FD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3689" y="607048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자유형(F) 112">
              <a:extLst>
                <a:ext uri="{FF2B5EF4-FFF2-40B4-BE49-F238E27FC236}">
                  <a16:creationId xmlns:a16="http://schemas.microsoft.com/office/drawing/2014/main" id="{B0A1C12C-1427-42E9-99E2-0BDAEF79A0B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2486" y="65976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자유형(F) 122">
              <a:extLst>
                <a:ext uri="{FF2B5EF4-FFF2-40B4-BE49-F238E27FC236}">
                  <a16:creationId xmlns:a16="http://schemas.microsoft.com/office/drawing/2014/main" id="{5ABB282C-0B91-4FA5-8CA0-70BBA38BF96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32857" y="61551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자유형(F) 32">
              <a:extLst>
                <a:ext uri="{FF2B5EF4-FFF2-40B4-BE49-F238E27FC236}">
                  <a16:creationId xmlns:a16="http://schemas.microsoft.com/office/drawing/2014/main" id="{76634A64-FD61-433D-8C3C-350B9D7D1E1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3671" y="413663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자유형(F) 33">
              <a:extLst>
                <a:ext uri="{FF2B5EF4-FFF2-40B4-BE49-F238E27FC236}">
                  <a16:creationId xmlns:a16="http://schemas.microsoft.com/office/drawing/2014/main" id="{84641632-A645-44F0-9C65-5F5F208BEC5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6668" y="307633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자유형(F) 34">
              <a:extLst>
                <a:ext uri="{FF2B5EF4-FFF2-40B4-BE49-F238E27FC236}">
                  <a16:creationId xmlns:a16="http://schemas.microsoft.com/office/drawing/2014/main" id="{76A2B880-596C-4B04-8433-D1E75399244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99576" y="207003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자유형(F) 35">
              <a:extLst>
                <a:ext uri="{FF2B5EF4-FFF2-40B4-BE49-F238E27FC236}">
                  <a16:creationId xmlns:a16="http://schemas.microsoft.com/office/drawing/2014/main" id="{8BAD6B9C-6A09-48C5-952A-6C28541C227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07468" y="28583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자유형(F) 36">
              <a:extLst>
                <a:ext uri="{FF2B5EF4-FFF2-40B4-BE49-F238E27FC236}">
                  <a16:creationId xmlns:a16="http://schemas.microsoft.com/office/drawing/2014/main" id="{64261F9F-4F5C-4C95-B243-FAE85EBA78B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2039" y="1389379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자유형(F) 37">
              <a:extLst>
                <a:ext uri="{FF2B5EF4-FFF2-40B4-BE49-F238E27FC236}">
                  <a16:creationId xmlns:a16="http://schemas.microsoft.com/office/drawing/2014/main" id="{A2442340-E852-4D39-8911-9D981F12BF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39516" y="4357073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자유형(F) 38">
              <a:extLst>
                <a:ext uri="{FF2B5EF4-FFF2-40B4-BE49-F238E27FC236}">
                  <a16:creationId xmlns:a16="http://schemas.microsoft.com/office/drawing/2014/main" id="{999BE747-1760-4290-9554-2DB09B8FC2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9441" y="2569203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자유형(F) 39">
              <a:extLst>
                <a:ext uri="{FF2B5EF4-FFF2-40B4-BE49-F238E27FC236}">
                  <a16:creationId xmlns:a16="http://schemas.microsoft.com/office/drawing/2014/main" id="{503557D6-43E9-4DAA-8B72-26F1D04D614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3788" y="23158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자유형(F) 40">
              <a:extLst>
                <a:ext uri="{FF2B5EF4-FFF2-40B4-BE49-F238E27FC236}">
                  <a16:creationId xmlns:a16="http://schemas.microsoft.com/office/drawing/2014/main" id="{26EA8B39-FD1C-43EA-9FC3-088FBC5D3F8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5280" y="485914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자유형(F) 41">
              <a:extLst>
                <a:ext uri="{FF2B5EF4-FFF2-40B4-BE49-F238E27FC236}">
                  <a16:creationId xmlns:a16="http://schemas.microsoft.com/office/drawing/2014/main" id="{BDAD28D5-C39E-45C0-B963-E43053C235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2039" y="118185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자유형(F) 42">
              <a:extLst>
                <a:ext uri="{FF2B5EF4-FFF2-40B4-BE49-F238E27FC236}">
                  <a16:creationId xmlns:a16="http://schemas.microsoft.com/office/drawing/2014/main" id="{45F46FED-0A7A-412D-945E-5E6A0A04383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33871" y="184506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자유형(F) 44">
              <a:extLst>
                <a:ext uri="{FF2B5EF4-FFF2-40B4-BE49-F238E27FC236}">
                  <a16:creationId xmlns:a16="http://schemas.microsoft.com/office/drawing/2014/main" id="{9D8B6E58-70EA-4795-9105-6D4CC24EFB1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3373" y="337318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자유형(F) 45">
              <a:extLst>
                <a:ext uri="{FF2B5EF4-FFF2-40B4-BE49-F238E27FC236}">
                  <a16:creationId xmlns:a16="http://schemas.microsoft.com/office/drawing/2014/main" id="{85EBD4CD-C825-4CBA-8EF9-93AFAB44CA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52232" y="15994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(F) 46">
              <a:extLst>
                <a:ext uri="{FF2B5EF4-FFF2-40B4-BE49-F238E27FC236}">
                  <a16:creationId xmlns:a16="http://schemas.microsoft.com/office/drawing/2014/main" id="{4AF08BAC-FA3B-4584-AEB1-57F9F11B5E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6212" y="462652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자유형(F) 47">
              <a:extLst>
                <a:ext uri="{FF2B5EF4-FFF2-40B4-BE49-F238E27FC236}">
                  <a16:creationId xmlns:a16="http://schemas.microsoft.com/office/drawing/2014/main" id="{7589A4F4-D0D0-424F-8EE2-7FBC5254459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1483" y="3610834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자유형(F) 48">
              <a:extLst>
                <a:ext uri="{FF2B5EF4-FFF2-40B4-BE49-F238E27FC236}">
                  <a16:creationId xmlns:a16="http://schemas.microsoft.com/office/drawing/2014/main" id="{73DA695D-C4CA-4BE2-B891-934812AEA32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60404" y="384348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자유형(F) 49">
              <a:extLst>
                <a:ext uri="{FF2B5EF4-FFF2-40B4-BE49-F238E27FC236}">
                  <a16:creationId xmlns:a16="http://schemas.microsoft.com/office/drawing/2014/main" id="{5609509E-6B74-4BB3-8A95-B071E6DEF32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8882" y="92043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자유형(F) 62">
              <a:extLst>
                <a:ext uri="{FF2B5EF4-FFF2-40B4-BE49-F238E27FC236}">
                  <a16:creationId xmlns:a16="http://schemas.microsoft.com/office/drawing/2014/main" id="{D86712FB-DE71-4BEF-AFA8-95798DDA61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53136" y="451325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자유형(F) 63">
              <a:extLst>
                <a:ext uri="{FF2B5EF4-FFF2-40B4-BE49-F238E27FC236}">
                  <a16:creationId xmlns:a16="http://schemas.microsoft.com/office/drawing/2014/main" id="{A34BC163-A82B-4C2D-9CA4-15AE1DF350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3887" y="3292339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자유형(F) 64">
              <a:extLst>
                <a:ext uri="{FF2B5EF4-FFF2-40B4-BE49-F238E27FC236}">
                  <a16:creationId xmlns:a16="http://schemas.microsoft.com/office/drawing/2014/main" id="{57647322-5A51-49E6-BE10-81FC4231EAE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87119" y="475626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자유형(F) 65">
              <a:extLst>
                <a:ext uri="{FF2B5EF4-FFF2-40B4-BE49-F238E27FC236}">
                  <a16:creationId xmlns:a16="http://schemas.microsoft.com/office/drawing/2014/main" id="{D9C30F97-C7F8-4E52-BE39-8741E66A59F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2438" y="363346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자유형(F) 66">
              <a:extLst>
                <a:ext uri="{FF2B5EF4-FFF2-40B4-BE49-F238E27FC236}">
                  <a16:creationId xmlns:a16="http://schemas.microsoft.com/office/drawing/2014/main" id="{978C2F76-B858-491A-B6CC-0D1A7693946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4909" y="2054390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자유형(F) 67">
              <a:extLst>
                <a:ext uri="{FF2B5EF4-FFF2-40B4-BE49-F238E27FC236}">
                  <a16:creationId xmlns:a16="http://schemas.microsoft.com/office/drawing/2014/main" id="{D535770A-E3CC-44E0-A8F8-554B90FFEA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98145" y="2831840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자유형(F) 68">
              <a:extLst>
                <a:ext uri="{FF2B5EF4-FFF2-40B4-BE49-F238E27FC236}">
                  <a16:creationId xmlns:a16="http://schemas.microsoft.com/office/drawing/2014/main" id="{FD126D69-1EB2-4DCB-A264-762F634E2CA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3292" y="416886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자유형(F) 69">
              <a:extLst>
                <a:ext uri="{FF2B5EF4-FFF2-40B4-BE49-F238E27FC236}">
                  <a16:creationId xmlns:a16="http://schemas.microsoft.com/office/drawing/2014/main" id="{22488CD0-20F4-40B4-9BDA-3B4871453F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4792" y="177214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자유형(F) 70">
              <a:extLst>
                <a:ext uri="{FF2B5EF4-FFF2-40B4-BE49-F238E27FC236}">
                  <a16:creationId xmlns:a16="http://schemas.microsoft.com/office/drawing/2014/main" id="{D3DC5F05-0B96-468C-ABB0-0FA075BED7B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3871" y="121630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자유형(F) 71">
              <a:extLst>
                <a:ext uri="{FF2B5EF4-FFF2-40B4-BE49-F238E27FC236}">
                  <a16:creationId xmlns:a16="http://schemas.microsoft.com/office/drawing/2014/main" id="{0FDB21DE-5211-4DA0-8D86-4C9D5553E7E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6541" y="231401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자유형(F) 72">
              <a:extLst>
                <a:ext uri="{FF2B5EF4-FFF2-40B4-BE49-F238E27FC236}">
                  <a16:creationId xmlns:a16="http://schemas.microsoft.com/office/drawing/2014/main" id="{06E5F41D-CA10-44FA-A981-36142953F28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9804" y="254087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자유형(F) 73">
              <a:extLst>
                <a:ext uri="{FF2B5EF4-FFF2-40B4-BE49-F238E27FC236}">
                  <a16:creationId xmlns:a16="http://schemas.microsoft.com/office/drawing/2014/main" id="{781ACB29-7958-4FB6-A3C1-ABA50A5CA5E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4678" y="304703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자유형(F) 74">
              <a:extLst>
                <a:ext uri="{FF2B5EF4-FFF2-40B4-BE49-F238E27FC236}">
                  <a16:creationId xmlns:a16="http://schemas.microsoft.com/office/drawing/2014/main" id="{EAE376CE-F382-4FE2-9FAE-6F88B1B5A71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30776" y="143003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자유형(F) 75">
              <a:extLst>
                <a:ext uri="{FF2B5EF4-FFF2-40B4-BE49-F238E27FC236}">
                  <a16:creationId xmlns:a16="http://schemas.microsoft.com/office/drawing/2014/main" id="{DCFA6CA1-29A7-476B-9BE1-EEB5581A1D2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4628" y="501806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자유형(F) 77">
              <a:extLst>
                <a:ext uri="{FF2B5EF4-FFF2-40B4-BE49-F238E27FC236}">
                  <a16:creationId xmlns:a16="http://schemas.microsoft.com/office/drawing/2014/main" id="{9F8A417E-86ED-41C8-90E5-43AAE5E4449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6342" y="385704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자유형(F) 85">
              <a:extLst>
                <a:ext uri="{FF2B5EF4-FFF2-40B4-BE49-F238E27FC236}">
                  <a16:creationId xmlns:a16="http://schemas.microsoft.com/office/drawing/2014/main" id="{5A0BE459-853D-4C4F-900A-A1B1CDB39B9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4010" y="100719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자유형(F) 87">
              <a:extLst>
                <a:ext uri="{FF2B5EF4-FFF2-40B4-BE49-F238E27FC236}">
                  <a16:creationId xmlns:a16="http://schemas.microsoft.com/office/drawing/2014/main" id="{A985AB4F-9BF9-4E80-9168-5A1639FAC0D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9442" y="7906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자유형(F) 88">
              <a:extLst>
                <a:ext uri="{FF2B5EF4-FFF2-40B4-BE49-F238E27FC236}">
                  <a16:creationId xmlns:a16="http://schemas.microsoft.com/office/drawing/2014/main" id="{93C923D1-3B9F-4810-8E5D-C94F6FF62B3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87374" y="182832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자유형(F) 91">
              <a:extLst>
                <a:ext uri="{FF2B5EF4-FFF2-40B4-BE49-F238E27FC236}">
                  <a16:creationId xmlns:a16="http://schemas.microsoft.com/office/drawing/2014/main" id="{354D28C5-BD2A-41C3-BFC6-43644A0D5E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5835" y="474084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자유형(F) 92">
              <a:extLst>
                <a:ext uri="{FF2B5EF4-FFF2-40B4-BE49-F238E27FC236}">
                  <a16:creationId xmlns:a16="http://schemas.microsoft.com/office/drawing/2014/main" id="{104272CE-1E5C-453C-83B6-B68FB2A2B14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43618" y="501491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자유형(F) 93">
              <a:extLst>
                <a:ext uri="{FF2B5EF4-FFF2-40B4-BE49-F238E27FC236}">
                  <a16:creationId xmlns:a16="http://schemas.microsoft.com/office/drawing/2014/main" id="{55D10D88-9546-400C-A74F-6E3F4CF5990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8432" y="422210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자유형(F) 94">
              <a:extLst>
                <a:ext uri="{FF2B5EF4-FFF2-40B4-BE49-F238E27FC236}">
                  <a16:creationId xmlns:a16="http://schemas.microsoft.com/office/drawing/2014/main" id="{55E335CC-D34F-4DEE-8A0A-9E01C78884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72692" y="211625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자유형(F) 95">
              <a:extLst>
                <a:ext uri="{FF2B5EF4-FFF2-40B4-BE49-F238E27FC236}">
                  <a16:creationId xmlns:a16="http://schemas.microsoft.com/office/drawing/2014/main" id="{C1E4C21E-40FD-4FA8-BEE9-05A68374F12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378" y="44873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자유형(F) 96">
              <a:extLst>
                <a:ext uri="{FF2B5EF4-FFF2-40B4-BE49-F238E27FC236}">
                  <a16:creationId xmlns:a16="http://schemas.microsoft.com/office/drawing/2014/main" id="{ED0184B0-95A7-46BA-9F96-4C82BB22EE9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0093" y="390257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자유형(F) 97">
              <a:extLst>
                <a:ext uri="{FF2B5EF4-FFF2-40B4-BE49-F238E27FC236}">
                  <a16:creationId xmlns:a16="http://schemas.microsoft.com/office/drawing/2014/main" id="{B059191B-997F-460D-8D4F-76E28A96FF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359" y="268066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자유형(F) 98">
              <a:extLst>
                <a:ext uri="{FF2B5EF4-FFF2-40B4-BE49-F238E27FC236}">
                  <a16:creationId xmlns:a16="http://schemas.microsoft.com/office/drawing/2014/main" id="{30807E6B-1F4F-4780-9CE0-8C43F0C1925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410" y="324155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자유형(F) 99">
              <a:extLst>
                <a:ext uri="{FF2B5EF4-FFF2-40B4-BE49-F238E27FC236}">
                  <a16:creationId xmlns:a16="http://schemas.microsoft.com/office/drawing/2014/main" id="{352F9236-81D0-479E-81C9-BA5B8639FE2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51512" y="29150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자유형(F) 100">
              <a:extLst>
                <a:ext uri="{FF2B5EF4-FFF2-40B4-BE49-F238E27FC236}">
                  <a16:creationId xmlns:a16="http://schemas.microsoft.com/office/drawing/2014/main" id="{228F62FF-0CDF-4400-8503-1FF89045D62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4501" y="359842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자유형(F) 101">
              <a:extLst>
                <a:ext uri="{FF2B5EF4-FFF2-40B4-BE49-F238E27FC236}">
                  <a16:creationId xmlns:a16="http://schemas.microsoft.com/office/drawing/2014/main" id="{65D83649-C985-428C-8237-D84AB55344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0037" y="240246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자유형(F) 102">
              <a:extLst>
                <a:ext uri="{FF2B5EF4-FFF2-40B4-BE49-F238E27FC236}">
                  <a16:creationId xmlns:a16="http://schemas.microsoft.com/office/drawing/2014/main" id="{36B9BD6C-57EB-437C-B02D-C1FA39F7E52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00694" y="182412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자유형(F) 103">
              <a:extLst>
                <a:ext uri="{FF2B5EF4-FFF2-40B4-BE49-F238E27FC236}">
                  <a16:creationId xmlns:a16="http://schemas.microsoft.com/office/drawing/2014/main" id="{A35D6B53-869E-45B0-AC2C-9506E3AD81A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8291" y="15504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자유형(F) 104">
              <a:extLst>
                <a:ext uri="{FF2B5EF4-FFF2-40B4-BE49-F238E27FC236}">
                  <a16:creationId xmlns:a16="http://schemas.microsoft.com/office/drawing/2014/main" id="{8619CBCD-ED81-405B-A622-3933C149C83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16643" y="511663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자유형(F) 113">
              <a:extLst>
                <a:ext uri="{FF2B5EF4-FFF2-40B4-BE49-F238E27FC236}">
                  <a16:creationId xmlns:a16="http://schemas.microsoft.com/office/drawing/2014/main" id="{71E64CCC-EF55-487E-ADBA-D2ABDF6CA31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2643" y="272545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자유형(F) 114">
              <a:extLst>
                <a:ext uri="{FF2B5EF4-FFF2-40B4-BE49-F238E27FC236}">
                  <a16:creationId xmlns:a16="http://schemas.microsoft.com/office/drawing/2014/main" id="{1A8DBD4A-D494-4B15-BE34-4072A8D05F1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2783" y="396240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자유형(F) 115">
              <a:extLst>
                <a:ext uri="{FF2B5EF4-FFF2-40B4-BE49-F238E27FC236}">
                  <a16:creationId xmlns:a16="http://schemas.microsoft.com/office/drawing/2014/main" id="{E2C0B363-C273-4882-99C3-AE45D699563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8496" y="329954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자유형(F) 117">
              <a:extLst>
                <a:ext uri="{FF2B5EF4-FFF2-40B4-BE49-F238E27FC236}">
                  <a16:creationId xmlns:a16="http://schemas.microsoft.com/office/drawing/2014/main" id="{95FFDB61-AA93-4636-A837-AEC981E6C3F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80294" y="160386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자유형(F) 118">
              <a:extLst>
                <a:ext uri="{FF2B5EF4-FFF2-40B4-BE49-F238E27FC236}">
                  <a16:creationId xmlns:a16="http://schemas.microsoft.com/office/drawing/2014/main" id="{3E309233-7E8B-4BD8-8FF7-0E4938CB39C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9900" y="90635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자유형(F) 119">
              <a:extLst>
                <a:ext uri="{FF2B5EF4-FFF2-40B4-BE49-F238E27FC236}">
                  <a16:creationId xmlns:a16="http://schemas.microsoft.com/office/drawing/2014/main" id="{82BB5FCB-8AB4-482B-8226-F16D20BF5AE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8177" y="117559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자유형(F) 120">
              <a:extLst>
                <a:ext uri="{FF2B5EF4-FFF2-40B4-BE49-F238E27FC236}">
                  <a16:creationId xmlns:a16="http://schemas.microsoft.com/office/drawing/2014/main" id="{B7C4FC57-1449-4847-92A1-BDE30A4E6C0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1828" y="38805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자유형(F) 121">
              <a:extLst>
                <a:ext uri="{FF2B5EF4-FFF2-40B4-BE49-F238E27FC236}">
                  <a16:creationId xmlns:a16="http://schemas.microsoft.com/office/drawing/2014/main" id="{C3695450-3172-4C97-8683-6E56BDFEAE4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8379" y="12012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자유형(F) 100">
              <a:extLst>
                <a:ext uri="{FF2B5EF4-FFF2-40B4-BE49-F238E27FC236}">
                  <a16:creationId xmlns:a16="http://schemas.microsoft.com/office/drawing/2014/main" id="{E458CE95-DB9D-49C0-BD4C-D88C6D1DE56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4500" y="4682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4" name="그림 개체 틀 93">
            <a:extLst>
              <a:ext uri="{FF2B5EF4-FFF2-40B4-BE49-F238E27FC236}">
                <a16:creationId xmlns:a16="http://schemas.microsoft.com/office/drawing/2014/main" id="{ECAACE1F-A90B-4F9B-ABAB-9DEC39D120B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7374" y="694944"/>
            <a:ext cx="10213848" cy="5705856"/>
          </a:xfrm>
          <a:solidFill>
            <a:schemeClr val="accent5">
              <a:lumMod val="60000"/>
              <a:lumOff val="40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64AD5C0-4182-41E1-92DD-041CB574C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4032504"/>
            <a:ext cx="4453128" cy="1737360"/>
          </a:xfrm>
        </p:spPr>
        <p:txBody>
          <a:bodyPr rtlCol="0"/>
          <a:lstStyle>
            <a:lvl1pPr>
              <a:defRPr sz="3200"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96" name="부제목 2">
            <a:extLst>
              <a:ext uri="{FF2B5EF4-FFF2-40B4-BE49-F238E27FC236}">
                <a16:creationId xmlns:a16="http://schemas.microsoft.com/office/drawing/2014/main" id="{7534A69E-6090-4226-86ED-8F487C9A0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618" y="5678424"/>
            <a:ext cx="4453128" cy="557784"/>
          </a:xfrm>
        </p:spPr>
        <p:txBody>
          <a:bodyPr rtlCol="0" anchor="t" anchorCtr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샘플 바닥글 텍스트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20XX</a:t>
            </a:r>
            <a:r>
              <a:rPr lang="ko-KR" altLang="en-US" noProof="0" dirty="0"/>
              <a:t>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C8B8A27-DF03-4546-BA93-21C967D57E5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2378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A3388C3A-3E39-45DC-804E-A1D0E983EAE4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754871" y="2095832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rPr>
              <a:t>샘플 바닥글 텍스트</a:t>
            </a:r>
          </a:p>
        </p:txBody>
      </p:sp>
      <p:sp>
        <p:nvSpPr>
          <p:cNvPr id="128" name="그림 개체 틀 127">
            <a:extLst>
              <a:ext uri="{FF2B5EF4-FFF2-40B4-BE49-F238E27FC236}">
                <a16:creationId xmlns:a16="http://schemas.microsoft.com/office/drawing/2014/main" id="{0C1CE073-B528-4526-A8DF-C3C30D06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4712" y="1830324"/>
            <a:ext cx="2240280" cy="3063240"/>
          </a:xfrm>
          <a:custGeom>
            <a:avLst/>
            <a:gdLst>
              <a:gd name="connsiteX0" fmla="*/ 1328872 w 2240280"/>
              <a:gd name="connsiteY0" fmla="*/ 2923500 h 3063240"/>
              <a:gd name="connsiteX1" fmla="*/ 1332402 w 2240280"/>
              <a:gd name="connsiteY1" fmla="*/ 2929212 h 3063240"/>
              <a:gd name="connsiteX2" fmla="*/ 1328872 w 2240280"/>
              <a:gd name="connsiteY2" fmla="*/ 2923500 h 3063240"/>
              <a:gd name="connsiteX3" fmla="*/ 1625596 w 2240280"/>
              <a:gd name="connsiteY3" fmla="*/ 2912512 h 3063240"/>
              <a:gd name="connsiteX4" fmla="*/ 1632166 w 2240280"/>
              <a:gd name="connsiteY4" fmla="*/ 2991092 h 3063240"/>
              <a:gd name="connsiteX5" fmla="*/ 1625596 w 2240280"/>
              <a:gd name="connsiteY5" fmla="*/ 2912512 h 3063240"/>
              <a:gd name="connsiteX6" fmla="*/ 1165908 w 2240280"/>
              <a:gd name="connsiteY6" fmla="*/ 2910733 h 3063240"/>
              <a:gd name="connsiteX7" fmla="*/ 1120171 w 2240280"/>
              <a:gd name="connsiteY7" fmla="*/ 2980247 h 3063240"/>
              <a:gd name="connsiteX8" fmla="*/ 1165908 w 2240280"/>
              <a:gd name="connsiteY8" fmla="*/ 2910733 h 3063240"/>
              <a:gd name="connsiteX9" fmla="*/ 1962643 w 2240280"/>
              <a:gd name="connsiteY9" fmla="*/ 2902043 h 3063240"/>
              <a:gd name="connsiteX10" fmla="*/ 1969164 w 2240280"/>
              <a:gd name="connsiteY10" fmla="*/ 2980623 h 3063240"/>
              <a:gd name="connsiteX11" fmla="*/ 1962643 w 2240280"/>
              <a:gd name="connsiteY11" fmla="*/ 2902043 h 3063240"/>
              <a:gd name="connsiteX12" fmla="*/ 354980 w 2240280"/>
              <a:gd name="connsiteY12" fmla="*/ 2861776 h 3063240"/>
              <a:gd name="connsiteX13" fmla="*/ 341920 w 2240280"/>
              <a:gd name="connsiteY13" fmla="*/ 2937048 h 3063240"/>
              <a:gd name="connsiteX14" fmla="*/ 354980 w 2240280"/>
              <a:gd name="connsiteY14" fmla="*/ 2861776 h 3063240"/>
              <a:gd name="connsiteX15" fmla="*/ 619235 w 2240280"/>
              <a:gd name="connsiteY15" fmla="*/ 2849536 h 3063240"/>
              <a:gd name="connsiteX16" fmla="*/ 566964 w 2240280"/>
              <a:gd name="connsiteY16" fmla="*/ 2928340 h 3063240"/>
              <a:gd name="connsiteX17" fmla="*/ 619235 w 2240280"/>
              <a:gd name="connsiteY17" fmla="*/ 2849536 h 3063240"/>
              <a:gd name="connsiteX18" fmla="*/ 139196 w 2240280"/>
              <a:gd name="connsiteY18" fmla="*/ 2849290 h 3063240"/>
              <a:gd name="connsiteX19" fmla="*/ 168603 w 2240280"/>
              <a:gd name="connsiteY19" fmla="*/ 2909676 h 3063240"/>
              <a:gd name="connsiteX20" fmla="*/ 139196 w 2240280"/>
              <a:gd name="connsiteY20" fmla="*/ 2849290 h 3063240"/>
              <a:gd name="connsiteX21" fmla="*/ 1399746 w 2240280"/>
              <a:gd name="connsiteY21" fmla="*/ 2846269 h 3063240"/>
              <a:gd name="connsiteX22" fmla="*/ 1442165 w 2240280"/>
              <a:gd name="connsiteY22" fmla="*/ 2909775 h 3063240"/>
              <a:gd name="connsiteX23" fmla="*/ 1399746 w 2240280"/>
              <a:gd name="connsiteY23" fmla="*/ 2846269 h 3063240"/>
              <a:gd name="connsiteX24" fmla="*/ 910341 w 2240280"/>
              <a:gd name="connsiteY24" fmla="*/ 2831609 h 3063240"/>
              <a:gd name="connsiteX25" fmla="*/ 952760 w 2240280"/>
              <a:gd name="connsiteY25" fmla="*/ 2891626 h 3063240"/>
              <a:gd name="connsiteX26" fmla="*/ 910341 w 2240280"/>
              <a:gd name="connsiteY26" fmla="*/ 2831609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2878446 h 3063240"/>
              <a:gd name="connsiteX30" fmla="*/ 2228626 w 2240280"/>
              <a:gd name="connsiteY30" fmla="*/ 2883764 h 3063240"/>
              <a:gd name="connsiteX31" fmla="*/ 2228976 w 2240280"/>
              <a:gd name="connsiteY31" fmla="*/ 2939835 h 3063240"/>
              <a:gd name="connsiteX32" fmla="*/ 2240280 w 2240280"/>
              <a:gd name="connsiteY32" fmla="*/ 2944593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1328872" y="2923500"/>
                </a:moveTo>
                <a:cubicBezTo>
                  <a:pt x="1328872" y="2926356"/>
                  <a:pt x="1328872" y="2929212"/>
                  <a:pt x="1332402" y="2929212"/>
                </a:cubicBezTo>
                <a:cubicBezTo>
                  <a:pt x="1335931" y="2926356"/>
                  <a:pt x="1332402" y="2923500"/>
                  <a:pt x="1328872" y="2923500"/>
                </a:cubicBezTo>
                <a:close/>
                <a:moveTo>
                  <a:pt x="1625596" y="2912512"/>
                </a:moveTo>
                <a:cubicBezTo>
                  <a:pt x="1563187" y="2909489"/>
                  <a:pt x="1566472" y="2988070"/>
                  <a:pt x="1632166" y="2991092"/>
                </a:cubicBezTo>
                <a:cubicBezTo>
                  <a:pt x="1681436" y="2982025"/>
                  <a:pt x="1661728" y="2912512"/>
                  <a:pt x="1625596" y="2912512"/>
                </a:cubicBezTo>
                <a:close/>
                <a:moveTo>
                  <a:pt x="1165908" y="2910733"/>
                </a:moveTo>
                <a:cubicBezTo>
                  <a:pt x="1123438" y="2910733"/>
                  <a:pt x="1064633" y="2953046"/>
                  <a:pt x="1120171" y="2980247"/>
                </a:cubicBezTo>
                <a:cubicBezTo>
                  <a:pt x="1169175" y="2992336"/>
                  <a:pt x="1218179" y="2940957"/>
                  <a:pt x="1165908" y="2910733"/>
                </a:cubicBezTo>
                <a:close/>
                <a:moveTo>
                  <a:pt x="1962643" y="2902043"/>
                </a:moveTo>
                <a:cubicBezTo>
                  <a:pt x="1900700" y="2899020"/>
                  <a:pt x="1903960" y="2980623"/>
                  <a:pt x="1969164" y="2980623"/>
                </a:cubicBezTo>
                <a:cubicBezTo>
                  <a:pt x="2018066" y="2971556"/>
                  <a:pt x="2001765" y="2905065"/>
                  <a:pt x="1962643" y="2902043"/>
                </a:cubicBezTo>
                <a:close/>
                <a:moveTo>
                  <a:pt x="354980" y="2861776"/>
                </a:moveTo>
                <a:cubicBezTo>
                  <a:pt x="292943" y="2867798"/>
                  <a:pt x="276618" y="2918983"/>
                  <a:pt x="341920" y="2937048"/>
                </a:cubicBezTo>
                <a:cubicBezTo>
                  <a:pt x="390896" y="2949091"/>
                  <a:pt x="407221" y="2864787"/>
                  <a:pt x="354980" y="2861776"/>
                </a:cubicBezTo>
                <a:close/>
                <a:moveTo>
                  <a:pt x="619235" y="2849536"/>
                </a:moveTo>
                <a:cubicBezTo>
                  <a:pt x="583298" y="2861660"/>
                  <a:pt x="534294" y="2888938"/>
                  <a:pt x="566964" y="2928340"/>
                </a:cubicBezTo>
                <a:cubicBezTo>
                  <a:pt x="625768" y="2934402"/>
                  <a:pt x="687840" y="2888938"/>
                  <a:pt x="619235" y="2849536"/>
                </a:cubicBezTo>
                <a:close/>
                <a:moveTo>
                  <a:pt x="139196" y="2849290"/>
                </a:moveTo>
                <a:cubicBezTo>
                  <a:pt x="54241" y="2870425"/>
                  <a:pt x="99986" y="2936849"/>
                  <a:pt x="168603" y="2909676"/>
                </a:cubicBezTo>
                <a:cubicBezTo>
                  <a:pt x="175138" y="2885521"/>
                  <a:pt x="168603" y="2846270"/>
                  <a:pt x="139196" y="2849290"/>
                </a:cubicBezTo>
                <a:close/>
                <a:moveTo>
                  <a:pt x="1399746" y="2846269"/>
                </a:moveTo>
                <a:cubicBezTo>
                  <a:pt x="1308381" y="2867438"/>
                  <a:pt x="1383431" y="2949088"/>
                  <a:pt x="1442165" y="2909775"/>
                </a:cubicBezTo>
                <a:cubicBezTo>
                  <a:pt x="1448691" y="2879534"/>
                  <a:pt x="1422587" y="2849293"/>
                  <a:pt x="1399746" y="2846269"/>
                </a:cubicBezTo>
                <a:close/>
                <a:moveTo>
                  <a:pt x="910341" y="2831609"/>
                </a:moveTo>
                <a:cubicBezTo>
                  <a:pt x="825502" y="2867619"/>
                  <a:pt x="890763" y="2915633"/>
                  <a:pt x="952760" y="2891626"/>
                </a:cubicBezTo>
                <a:cubicBezTo>
                  <a:pt x="965812" y="2873621"/>
                  <a:pt x="936445" y="2822606"/>
                  <a:pt x="910341" y="2831609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2878446"/>
                </a:lnTo>
                <a:lnTo>
                  <a:pt x="2228626" y="2883764"/>
                </a:lnTo>
                <a:cubicBezTo>
                  <a:pt x="2207371" y="2900175"/>
                  <a:pt x="2202980" y="2924316"/>
                  <a:pt x="2228976" y="2939835"/>
                </a:cubicBezTo>
                <a:lnTo>
                  <a:pt x="2240280" y="2944593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29" name="그림 개체 틀 128">
            <a:extLst>
              <a:ext uri="{FF2B5EF4-FFF2-40B4-BE49-F238E27FC236}">
                <a16:creationId xmlns:a16="http://schemas.microsoft.com/office/drawing/2014/main" id="{7B1482AC-FFFC-46D1-8CFB-A50941E40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85032" y="1830324"/>
            <a:ext cx="2240280" cy="3063240"/>
          </a:xfrm>
          <a:custGeom>
            <a:avLst/>
            <a:gdLst>
              <a:gd name="connsiteX0" fmla="*/ 578459 w 2240280"/>
              <a:gd name="connsiteY0" fmla="*/ 2974910 h 3063240"/>
              <a:gd name="connsiteX1" fmla="*/ 581548 w 2240280"/>
              <a:gd name="connsiteY1" fmla="*/ 2980622 h 3063240"/>
              <a:gd name="connsiteX2" fmla="*/ 578459 w 2240280"/>
              <a:gd name="connsiteY2" fmla="*/ 2974910 h 3063240"/>
              <a:gd name="connsiteX3" fmla="*/ 1149993 w 2240280"/>
              <a:gd name="connsiteY3" fmla="*/ 2969197 h 3063240"/>
              <a:gd name="connsiteX4" fmla="*/ 1156464 w 2240280"/>
              <a:gd name="connsiteY4" fmla="*/ 2972190 h 3063240"/>
              <a:gd name="connsiteX5" fmla="*/ 1149993 w 2240280"/>
              <a:gd name="connsiteY5" fmla="*/ 2969197 h 3063240"/>
              <a:gd name="connsiteX6" fmla="*/ 1643763 w 2240280"/>
              <a:gd name="connsiteY6" fmla="*/ 2957941 h 3063240"/>
              <a:gd name="connsiteX7" fmla="*/ 1679817 w 2240280"/>
              <a:gd name="connsiteY7" fmla="*/ 3015399 h 3063240"/>
              <a:gd name="connsiteX8" fmla="*/ 1643763 w 2240280"/>
              <a:gd name="connsiteY8" fmla="*/ 2957941 h 3063240"/>
              <a:gd name="connsiteX9" fmla="*/ 1823293 w 2240280"/>
              <a:gd name="connsiteY9" fmla="*/ 2947574 h 3063240"/>
              <a:gd name="connsiteX10" fmla="*/ 1803743 w 2240280"/>
              <a:gd name="connsiteY10" fmla="*/ 3026281 h 3063240"/>
              <a:gd name="connsiteX11" fmla="*/ 1823293 w 2240280"/>
              <a:gd name="connsiteY11" fmla="*/ 2947574 h 3063240"/>
              <a:gd name="connsiteX12" fmla="*/ 2094293 w 2240280"/>
              <a:gd name="connsiteY12" fmla="*/ 2917837 h 3063240"/>
              <a:gd name="connsiteX13" fmla="*/ 2087758 w 2240280"/>
              <a:gd name="connsiteY13" fmla="*/ 2987223 h 3063240"/>
              <a:gd name="connsiteX14" fmla="*/ 2094293 w 2240280"/>
              <a:gd name="connsiteY14" fmla="*/ 2917837 h 3063240"/>
              <a:gd name="connsiteX15" fmla="*/ 1440362 w 2240280"/>
              <a:gd name="connsiteY15" fmla="*/ 2914525 h 3063240"/>
              <a:gd name="connsiteX16" fmla="*/ 1414141 w 2240280"/>
              <a:gd name="connsiteY16" fmla="*/ 2990084 h 3063240"/>
              <a:gd name="connsiteX17" fmla="*/ 1440362 w 2240280"/>
              <a:gd name="connsiteY17" fmla="*/ 2914525 h 3063240"/>
              <a:gd name="connsiteX18" fmla="*/ 267927 w 2240280"/>
              <a:gd name="connsiteY18" fmla="*/ 2911022 h 3063240"/>
              <a:gd name="connsiteX19" fmla="*/ 304017 w 2240280"/>
              <a:gd name="connsiteY19" fmla="*/ 2971566 h 3063240"/>
              <a:gd name="connsiteX20" fmla="*/ 267927 w 2240280"/>
              <a:gd name="connsiteY20" fmla="*/ 2911022 h 3063240"/>
              <a:gd name="connsiteX21" fmla="*/ 1182664 w 2240280"/>
              <a:gd name="connsiteY21" fmla="*/ 2907996 h 3063240"/>
              <a:gd name="connsiteX22" fmla="*/ 1218646 w 2240280"/>
              <a:gd name="connsiteY22" fmla="*/ 2959671 h 3063240"/>
              <a:gd name="connsiteX23" fmla="*/ 1182664 w 2240280"/>
              <a:gd name="connsiteY23" fmla="*/ 2907996 h 3063240"/>
              <a:gd name="connsiteX24" fmla="*/ 604363 w 2240280"/>
              <a:gd name="connsiteY24" fmla="*/ 2907996 h 3063240"/>
              <a:gd name="connsiteX25" fmla="*/ 627287 w 2240280"/>
              <a:gd name="connsiteY25" fmla="*/ 2987150 h 3063240"/>
              <a:gd name="connsiteX26" fmla="*/ 604363 w 2240280"/>
              <a:gd name="connsiteY26" fmla="*/ 2907996 h 3063240"/>
              <a:gd name="connsiteX27" fmla="*/ 839006 w 2240280"/>
              <a:gd name="connsiteY27" fmla="*/ 2907994 h 3063240"/>
              <a:gd name="connsiteX28" fmla="*/ 822674 w 2240280"/>
              <a:gd name="connsiteY28" fmla="*/ 2914074 h 3063240"/>
              <a:gd name="connsiteX29" fmla="*/ 865137 w 2240280"/>
              <a:gd name="connsiteY29" fmla="*/ 2914074 h 3063240"/>
              <a:gd name="connsiteX30" fmla="*/ 839006 w 2240280"/>
              <a:gd name="connsiteY30" fmla="*/ 2907994 h 3063240"/>
              <a:gd name="connsiteX31" fmla="*/ 0 w 2240280"/>
              <a:gd name="connsiteY31" fmla="*/ 0 h 3063240"/>
              <a:gd name="connsiteX32" fmla="*/ 2240280 w 2240280"/>
              <a:gd name="connsiteY32" fmla="*/ 0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578459" y="2974910"/>
                </a:moveTo>
                <a:cubicBezTo>
                  <a:pt x="578459" y="2977766"/>
                  <a:pt x="578459" y="2980622"/>
                  <a:pt x="581548" y="2980622"/>
                </a:cubicBezTo>
                <a:cubicBezTo>
                  <a:pt x="584637" y="2977766"/>
                  <a:pt x="581548" y="2974910"/>
                  <a:pt x="578459" y="2974910"/>
                </a:cubicBezTo>
                <a:close/>
                <a:moveTo>
                  <a:pt x="1149993" y="2969197"/>
                </a:moveTo>
                <a:cubicBezTo>
                  <a:pt x="1146757" y="2972190"/>
                  <a:pt x="1153229" y="2978174"/>
                  <a:pt x="1156464" y="2972190"/>
                </a:cubicBezTo>
                <a:cubicBezTo>
                  <a:pt x="1153229" y="2972190"/>
                  <a:pt x="1149993" y="2969197"/>
                  <a:pt x="1149993" y="2969197"/>
                </a:cubicBezTo>
                <a:close/>
                <a:moveTo>
                  <a:pt x="1643763" y="2957941"/>
                </a:moveTo>
                <a:cubicBezTo>
                  <a:pt x="1548710" y="2982134"/>
                  <a:pt x="1620819" y="3057736"/>
                  <a:pt x="1679817" y="3015399"/>
                </a:cubicBezTo>
                <a:cubicBezTo>
                  <a:pt x="1686372" y="2991206"/>
                  <a:pt x="1673262" y="2954917"/>
                  <a:pt x="1643763" y="2957941"/>
                </a:cubicBezTo>
                <a:close/>
                <a:moveTo>
                  <a:pt x="1823293" y="2947574"/>
                </a:moveTo>
                <a:cubicBezTo>
                  <a:pt x="1797226" y="2962710"/>
                  <a:pt x="1748352" y="2965737"/>
                  <a:pt x="1803743" y="3026281"/>
                </a:cubicBezTo>
                <a:cubicBezTo>
                  <a:pt x="1875425" y="3041417"/>
                  <a:pt x="1875425" y="2956656"/>
                  <a:pt x="1823293" y="2947574"/>
                </a:cubicBezTo>
                <a:close/>
                <a:moveTo>
                  <a:pt x="2094293" y="2917837"/>
                </a:moveTo>
                <a:cubicBezTo>
                  <a:pt x="2035479" y="2917837"/>
                  <a:pt x="2025676" y="3008341"/>
                  <a:pt x="2087758" y="2987223"/>
                </a:cubicBezTo>
                <a:cubicBezTo>
                  <a:pt x="2120433" y="3017391"/>
                  <a:pt x="2146573" y="2917837"/>
                  <a:pt x="2094293" y="2917837"/>
                </a:cubicBezTo>
                <a:close/>
                <a:moveTo>
                  <a:pt x="1440362" y="2914525"/>
                </a:moveTo>
                <a:cubicBezTo>
                  <a:pt x="1397752" y="2920570"/>
                  <a:pt x="1368253" y="2968927"/>
                  <a:pt x="1414141" y="2990084"/>
                </a:cubicBezTo>
                <a:cubicBezTo>
                  <a:pt x="1460028" y="2996128"/>
                  <a:pt x="1505915" y="2935682"/>
                  <a:pt x="1440362" y="2914525"/>
                </a:cubicBezTo>
                <a:close/>
                <a:moveTo>
                  <a:pt x="267927" y="2911022"/>
                </a:moveTo>
                <a:cubicBezTo>
                  <a:pt x="176061" y="2944322"/>
                  <a:pt x="235118" y="3001838"/>
                  <a:pt x="304017" y="2971566"/>
                </a:cubicBezTo>
                <a:cubicBezTo>
                  <a:pt x="300736" y="2944322"/>
                  <a:pt x="300736" y="2907995"/>
                  <a:pt x="267927" y="2911022"/>
                </a:cubicBezTo>
                <a:close/>
                <a:moveTo>
                  <a:pt x="1182664" y="2907996"/>
                </a:moveTo>
                <a:cubicBezTo>
                  <a:pt x="1045275" y="2926234"/>
                  <a:pt x="1235002" y="3029584"/>
                  <a:pt x="1218646" y="2959671"/>
                </a:cubicBezTo>
                <a:cubicBezTo>
                  <a:pt x="1208833" y="2935354"/>
                  <a:pt x="1215375" y="2907996"/>
                  <a:pt x="1182664" y="2907996"/>
                </a:cubicBezTo>
                <a:close/>
                <a:moveTo>
                  <a:pt x="604363" y="2907996"/>
                </a:moveTo>
                <a:cubicBezTo>
                  <a:pt x="529041" y="2932351"/>
                  <a:pt x="561790" y="2981061"/>
                  <a:pt x="627287" y="2987150"/>
                </a:cubicBezTo>
                <a:cubicBezTo>
                  <a:pt x="676410" y="2971928"/>
                  <a:pt x="637112" y="2914085"/>
                  <a:pt x="604363" y="2907996"/>
                </a:cubicBezTo>
                <a:close/>
                <a:moveTo>
                  <a:pt x="839006" y="2907994"/>
                </a:moveTo>
                <a:cubicBezTo>
                  <a:pt x="822674" y="2923193"/>
                  <a:pt x="799810" y="2941431"/>
                  <a:pt x="822674" y="2914074"/>
                </a:cubicBezTo>
                <a:cubicBezTo>
                  <a:pt x="721416" y="2983987"/>
                  <a:pt x="940264" y="3029582"/>
                  <a:pt x="865137" y="2914074"/>
                </a:cubicBezTo>
                <a:cubicBezTo>
                  <a:pt x="855338" y="2907994"/>
                  <a:pt x="848805" y="2917113"/>
                  <a:pt x="839006" y="2907994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0" name="그림 개체 틀 129">
            <a:extLst>
              <a:ext uri="{FF2B5EF4-FFF2-40B4-BE49-F238E27FC236}">
                <a16:creationId xmlns:a16="http://schemas.microsoft.com/office/drawing/2014/main" id="{A52E2E35-84B2-4BD3-A493-4A289160D2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5352" y="1830324"/>
            <a:ext cx="2240280" cy="3063240"/>
          </a:xfrm>
          <a:custGeom>
            <a:avLst/>
            <a:gdLst>
              <a:gd name="connsiteX0" fmla="*/ 2139539 w 2240280"/>
              <a:gd name="connsiteY0" fmla="*/ 2979730 h 3063240"/>
              <a:gd name="connsiteX1" fmla="*/ 2087268 w 2240280"/>
              <a:gd name="connsiteY1" fmla="*/ 3058534 h 3063240"/>
              <a:gd name="connsiteX2" fmla="*/ 2139539 w 2240280"/>
              <a:gd name="connsiteY2" fmla="*/ 2979730 h 3063240"/>
              <a:gd name="connsiteX3" fmla="*/ 1865884 w 2240280"/>
              <a:gd name="connsiteY3" fmla="*/ 2962590 h 3063240"/>
              <a:gd name="connsiteX4" fmla="*/ 1852824 w 2240280"/>
              <a:gd name="connsiteY4" fmla="*/ 3037862 h 3063240"/>
              <a:gd name="connsiteX5" fmla="*/ 1865884 w 2240280"/>
              <a:gd name="connsiteY5" fmla="*/ 2962590 h 3063240"/>
              <a:gd name="connsiteX6" fmla="*/ 745492 w 2240280"/>
              <a:gd name="connsiteY6" fmla="*/ 2955105 h 3063240"/>
              <a:gd name="connsiteX7" fmla="*/ 804141 w 2240280"/>
              <a:gd name="connsiteY7" fmla="*/ 3006213 h 3063240"/>
              <a:gd name="connsiteX8" fmla="*/ 745492 w 2240280"/>
              <a:gd name="connsiteY8" fmla="*/ 2955105 h 3063240"/>
              <a:gd name="connsiteX9" fmla="*/ 1336795 w 2240280"/>
              <a:gd name="connsiteY9" fmla="*/ 2953372 h 3063240"/>
              <a:gd name="connsiteX10" fmla="*/ 1343316 w 2240280"/>
              <a:gd name="connsiteY10" fmla="*/ 3031952 h 3063240"/>
              <a:gd name="connsiteX11" fmla="*/ 1336795 w 2240280"/>
              <a:gd name="connsiteY11" fmla="*/ 2953372 h 3063240"/>
              <a:gd name="connsiteX12" fmla="*/ 1650099 w 2240280"/>
              <a:gd name="connsiteY12" fmla="*/ 2950104 h 3063240"/>
              <a:gd name="connsiteX13" fmla="*/ 1679506 w 2240280"/>
              <a:gd name="connsiteY13" fmla="*/ 3010490 h 3063240"/>
              <a:gd name="connsiteX14" fmla="*/ 1650099 w 2240280"/>
              <a:gd name="connsiteY14" fmla="*/ 2950104 h 3063240"/>
              <a:gd name="connsiteX15" fmla="*/ 124550 w 2240280"/>
              <a:gd name="connsiteY15" fmla="*/ 2949255 h 3063240"/>
              <a:gd name="connsiteX16" fmla="*/ 82192 w 2240280"/>
              <a:gd name="connsiteY16" fmla="*/ 3000583 h 3063240"/>
              <a:gd name="connsiteX17" fmla="*/ 124550 w 2240280"/>
              <a:gd name="connsiteY17" fmla="*/ 2949255 h 3063240"/>
              <a:gd name="connsiteX18" fmla="*/ 507956 w 2240280"/>
              <a:gd name="connsiteY18" fmla="*/ 2935740 h 3063240"/>
              <a:gd name="connsiteX19" fmla="*/ 511224 w 2240280"/>
              <a:gd name="connsiteY19" fmla="*/ 3002653 h 3063240"/>
              <a:gd name="connsiteX20" fmla="*/ 507956 w 2240280"/>
              <a:gd name="connsiteY20" fmla="*/ 2935740 h 3063240"/>
              <a:gd name="connsiteX21" fmla="*/ 1036277 w 2240280"/>
              <a:gd name="connsiteY21" fmla="*/ 2934845 h 3063240"/>
              <a:gd name="connsiteX22" fmla="*/ 967575 w 2240280"/>
              <a:gd name="connsiteY22" fmla="*/ 2989468 h 3063240"/>
              <a:gd name="connsiteX23" fmla="*/ 1036277 w 2240280"/>
              <a:gd name="connsiteY23" fmla="*/ 2934845 h 3063240"/>
              <a:gd name="connsiteX24" fmla="*/ 0 w 2240280"/>
              <a:gd name="connsiteY24" fmla="*/ 0 h 3063240"/>
              <a:gd name="connsiteX25" fmla="*/ 2240280 w 2240280"/>
              <a:gd name="connsiteY25" fmla="*/ 0 h 3063240"/>
              <a:gd name="connsiteX26" fmla="*/ 2240280 w 2240280"/>
              <a:gd name="connsiteY26" fmla="*/ 3063240 h 3063240"/>
              <a:gd name="connsiteX27" fmla="*/ 362030 w 2240280"/>
              <a:gd name="connsiteY27" fmla="*/ 3063240 h 3063240"/>
              <a:gd name="connsiteX28" fmla="*/ 378320 w 2240280"/>
              <a:gd name="connsiteY28" fmla="*/ 3039311 h 3063240"/>
              <a:gd name="connsiteX29" fmla="*/ 336690 w 2240280"/>
              <a:gd name="connsiteY29" fmla="*/ 2990414 h 3063240"/>
              <a:gd name="connsiteX30" fmla="*/ 301871 w 2240280"/>
              <a:gd name="connsiteY30" fmla="*/ 3047351 h 3063240"/>
              <a:gd name="connsiteX31" fmla="*/ 315101 w 2240280"/>
              <a:gd name="connsiteY31" fmla="*/ 3063240 h 3063240"/>
              <a:gd name="connsiteX32" fmla="*/ 0 w 2240280"/>
              <a:gd name="connsiteY32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240280" h="3063240">
                <a:moveTo>
                  <a:pt x="2139539" y="2979730"/>
                </a:moveTo>
                <a:cubicBezTo>
                  <a:pt x="2103602" y="2991854"/>
                  <a:pt x="2054598" y="3019132"/>
                  <a:pt x="2087268" y="3058534"/>
                </a:cubicBezTo>
                <a:cubicBezTo>
                  <a:pt x="2146072" y="3064596"/>
                  <a:pt x="2208144" y="3019132"/>
                  <a:pt x="2139539" y="2979730"/>
                </a:cubicBezTo>
                <a:close/>
                <a:moveTo>
                  <a:pt x="1865884" y="2962590"/>
                </a:moveTo>
                <a:cubicBezTo>
                  <a:pt x="1803848" y="2968612"/>
                  <a:pt x="1787522" y="3019797"/>
                  <a:pt x="1852824" y="3037862"/>
                </a:cubicBezTo>
                <a:cubicBezTo>
                  <a:pt x="1901800" y="3049905"/>
                  <a:pt x="1918125" y="2965601"/>
                  <a:pt x="1865884" y="2962590"/>
                </a:cubicBezTo>
                <a:close/>
                <a:moveTo>
                  <a:pt x="745492" y="2955105"/>
                </a:moveTo>
                <a:cubicBezTo>
                  <a:pt x="677068" y="2991181"/>
                  <a:pt x="758525" y="3066341"/>
                  <a:pt x="804141" y="3006213"/>
                </a:cubicBezTo>
                <a:cubicBezTo>
                  <a:pt x="800883" y="2976149"/>
                  <a:pt x="791108" y="2952098"/>
                  <a:pt x="745492" y="2955105"/>
                </a:cubicBezTo>
                <a:close/>
                <a:moveTo>
                  <a:pt x="1336795" y="2953372"/>
                </a:moveTo>
                <a:cubicBezTo>
                  <a:pt x="1274852" y="2950349"/>
                  <a:pt x="1278112" y="3031952"/>
                  <a:pt x="1343316" y="3031952"/>
                </a:cubicBezTo>
                <a:cubicBezTo>
                  <a:pt x="1392218" y="3022885"/>
                  <a:pt x="1375917" y="2953372"/>
                  <a:pt x="1336795" y="2953372"/>
                </a:cubicBezTo>
                <a:close/>
                <a:moveTo>
                  <a:pt x="1650099" y="2950104"/>
                </a:moveTo>
                <a:cubicBezTo>
                  <a:pt x="1565144" y="2971239"/>
                  <a:pt x="1610889" y="3037663"/>
                  <a:pt x="1679506" y="3010490"/>
                </a:cubicBezTo>
                <a:cubicBezTo>
                  <a:pt x="1686041" y="2986335"/>
                  <a:pt x="1679506" y="2947084"/>
                  <a:pt x="1650099" y="2950104"/>
                </a:cubicBezTo>
                <a:close/>
                <a:moveTo>
                  <a:pt x="124550" y="2949255"/>
                </a:moveTo>
                <a:cubicBezTo>
                  <a:pt x="98484" y="2973409"/>
                  <a:pt x="85451" y="2931139"/>
                  <a:pt x="82192" y="3000583"/>
                </a:cubicBezTo>
                <a:cubicBezTo>
                  <a:pt x="134325" y="3082104"/>
                  <a:pt x="209265" y="2961332"/>
                  <a:pt x="124550" y="2949255"/>
                </a:cubicBezTo>
                <a:close/>
                <a:moveTo>
                  <a:pt x="507956" y="2935740"/>
                </a:moveTo>
                <a:cubicBezTo>
                  <a:pt x="445874" y="2953989"/>
                  <a:pt x="468747" y="2990487"/>
                  <a:pt x="511224" y="3002653"/>
                </a:cubicBezTo>
                <a:cubicBezTo>
                  <a:pt x="566771" y="2999612"/>
                  <a:pt x="560236" y="2941823"/>
                  <a:pt x="507956" y="2935740"/>
                </a:cubicBezTo>
                <a:close/>
                <a:moveTo>
                  <a:pt x="1036277" y="2934845"/>
                </a:moveTo>
                <a:cubicBezTo>
                  <a:pt x="1003562" y="2934845"/>
                  <a:pt x="954489" y="2950018"/>
                  <a:pt x="967575" y="2989468"/>
                </a:cubicBezTo>
                <a:cubicBezTo>
                  <a:pt x="1003562" y="3031952"/>
                  <a:pt x="1088621" y="2974295"/>
                  <a:pt x="1036277" y="2934845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362030" y="3063240"/>
                </a:lnTo>
                <a:lnTo>
                  <a:pt x="378320" y="3039311"/>
                </a:lnTo>
                <a:cubicBezTo>
                  <a:pt x="380768" y="3019000"/>
                  <a:pt x="366076" y="2994928"/>
                  <a:pt x="336690" y="2990414"/>
                </a:cubicBezTo>
                <a:cubicBezTo>
                  <a:pt x="313834" y="3000946"/>
                  <a:pt x="275980" y="3009174"/>
                  <a:pt x="301871" y="3047351"/>
                </a:cubicBezTo>
                <a:lnTo>
                  <a:pt x="315101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1" name="그림 개체 틀 130">
            <a:extLst>
              <a:ext uri="{FF2B5EF4-FFF2-40B4-BE49-F238E27FC236}">
                <a16:creationId xmlns:a16="http://schemas.microsoft.com/office/drawing/2014/main" id="{E137ED6F-A2E4-44C8-8300-E16AA0C3F2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5672" y="1830324"/>
            <a:ext cx="2240280" cy="3063240"/>
          </a:xfrm>
          <a:custGeom>
            <a:avLst/>
            <a:gdLst>
              <a:gd name="connsiteX0" fmla="*/ 2089362 w 2240280"/>
              <a:gd name="connsiteY0" fmla="*/ 3027914 h 3063240"/>
              <a:gd name="connsiteX1" fmla="*/ 2092451 w 2240280"/>
              <a:gd name="connsiteY1" fmla="*/ 3033626 h 3063240"/>
              <a:gd name="connsiteX2" fmla="*/ 2089362 w 2240280"/>
              <a:gd name="connsiteY2" fmla="*/ 3027914 h 3063240"/>
              <a:gd name="connsiteX3" fmla="*/ 279456 w 2240280"/>
              <a:gd name="connsiteY3" fmla="*/ 3024314 h 3063240"/>
              <a:gd name="connsiteX4" fmla="*/ 282986 w 2240280"/>
              <a:gd name="connsiteY4" fmla="*/ 3030026 h 3063240"/>
              <a:gd name="connsiteX5" fmla="*/ 279456 w 2240280"/>
              <a:gd name="connsiteY5" fmla="*/ 3024314 h 3063240"/>
              <a:gd name="connsiteX6" fmla="*/ 1429288 w 2240280"/>
              <a:gd name="connsiteY6" fmla="*/ 3022201 h 3063240"/>
              <a:gd name="connsiteX7" fmla="*/ 1432377 w 2240280"/>
              <a:gd name="connsiteY7" fmla="*/ 3027913 h 3063240"/>
              <a:gd name="connsiteX8" fmla="*/ 1429288 w 2240280"/>
              <a:gd name="connsiteY8" fmla="*/ 3022201 h 3063240"/>
              <a:gd name="connsiteX9" fmla="*/ 1156080 w 2240280"/>
              <a:gd name="connsiteY9" fmla="*/ 2969493 h 3063240"/>
              <a:gd name="connsiteX10" fmla="*/ 1143047 w 2240280"/>
              <a:gd name="connsiteY10" fmla="*/ 3048647 h 3063240"/>
              <a:gd name="connsiteX11" fmla="*/ 1156080 w 2240280"/>
              <a:gd name="connsiteY11" fmla="*/ 2969493 h 3063240"/>
              <a:gd name="connsiteX12" fmla="*/ 1778830 w 2240280"/>
              <a:gd name="connsiteY12" fmla="*/ 2964026 h 3063240"/>
              <a:gd name="connsiteX13" fmla="*/ 1814920 w 2240280"/>
              <a:gd name="connsiteY13" fmla="*/ 3024570 h 3063240"/>
              <a:gd name="connsiteX14" fmla="*/ 1778830 w 2240280"/>
              <a:gd name="connsiteY14" fmla="*/ 2964026 h 3063240"/>
              <a:gd name="connsiteX15" fmla="*/ 2115266 w 2240280"/>
              <a:gd name="connsiteY15" fmla="*/ 2961000 h 3063240"/>
              <a:gd name="connsiteX16" fmla="*/ 2138190 w 2240280"/>
              <a:gd name="connsiteY16" fmla="*/ 3040154 h 3063240"/>
              <a:gd name="connsiteX17" fmla="*/ 2115266 w 2240280"/>
              <a:gd name="connsiteY17" fmla="*/ 2961000 h 3063240"/>
              <a:gd name="connsiteX18" fmla="*/ 1458663 w 2240280"/>
              <a:gd name="connsiteY18" fmla="*/ 2958552 h 3063240"/>
              <a:gd name="connsiteX19" fmla="*/ 1500982 w 2240280"/>
              <a:gd name="connsiteY19" fmla="*/ 3018847 h 3063240"/>
              <a:gd name="connsiteX20" fmla="*/ 1458663 w 2240280"/>
              <a:gd name="connsiteY20" fmla="*/ 2958552 h 3063240"/>
              <a:gd name="connsiteX21" fmla="*/ 913227 w 2240280"/>
              <a:gd name="connsiteY21" fmla="*/ 2955047 h 3063240"/>
              <a:gd name="connsiteX22" fmla="*/ 919748 w 2240280"/>
              <a:gd name="connsiteY22" fmla="*/ 3033627 h 3063240"/>
              <a:gd name="connsiteX23" fmla="*/ 913227 w 2240280"/>
              <a:gd name="connsiteY23" fmla="*/ 2955047 h 3063240"/>
              <a:gd name="connsiteX24" fmla="*/ 350329 w 2240280"/>
              <a:gd name="connsiteY24" fmla="*/ 2947083 h 3063240"/>
              <a:gd name="connsiteX25" fmla="*/ 392748 w 2240280"/>
              <a:gd name="connsiteY25" fmla="*/ 3010589 h 3063240"/>
              <a:gd name="connsiteX26" fmla="*/ 350329 w 2240280"/>
              <a:gd name="connsiteY26" fmla="*/ 2947083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3063240 h 3063240"/>
              <a:gd name="connsiteX30" fmla="*/ 609432 w 2240280"/>
              <a:gd name="connsiteY30" fmla="*/ 3063240 h 3063240"/>
              <a:gd name="connsiteX31" fmla="*/ 611490 w 2240280"/>
              <a:gd name="connsiteY31" fmla="*/ 3049216 h 3063240"/>
              <a:gd name="connsiteX32" fmla="*/ 576179 w 2240280"/>
              <a:gd name="connsiteY32" fmla="*/ 3013326 h 3063240"/>
              <a:gd name="connsiteX33" fmla="*/ 531425 w 2240280"/>
              <a:gd name="connsiteY33" fmla="*/ 3050349 h 3063240"/>
              <a:gd name="connsiteX34" fmla="*/ 537879 w 2240280"/>
              <a:gd name="connsiteY34" fmla="*/ 3063240 h 3063240"/>
              <a:gd name="connsiteX35" fmla="*/ 130022 w 2240280"/>
              <a:gd name="connsiteY35" fmla="*/ 3063240 h 3063240"/>
              <a:gd name="connsiteX36" fmla="*/ 131602 w 2240280"/>
              <a:gd name="connsiteY36" fmla="*/ 3062171 h 3063240"/>
              <a:gd name="connsiteX37" fmla="*/ 116492 w 2240280"/>
              <a:gd name="connsiteY37" fmla="*/ 3011547 h 3063240"/>
              <a:gd name="connsiteX38" fmla="*/ 48499 w 2240280"/>
              <a:gd name="connsiteY38" fmla="*/ 3058724 h 3063240"/>
              <a:gd name="connsiteX39" fmla="*/ 51056 w 2240280"/>
              <a:gd name="connsiteY39" fmla="*/ 3063240 h 3063240"/>
              <a:gd name="connsiteX40" fmla="*/ 0 w 2240280"/>
              <a:gd name="connsiteY40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40280" h="3063240">
                <a:moveTo>
                  <a:pt x="2089362" y="3027914"/>
                </a:moveTo>
                <a:cubicBezTo>
                  <a:pt x="2089362" y="3030770"/>
                  <a:pt x="2089362" y="3033626"/>
                  <a:pt x="2092451" y="3033626"/>
                </a:cubicBezTo>
                <a:cubicBezTo>
                  <a:pt x="2095540" y="3030770"/>
                  <a:pt x="2092451" y="3027914"/>
                  <a:pt x="2089362" y="3027914"/>
                </a:cubicBezTo>
                <a:close/>
                <a:moveTo>
                  <a:pt x="279456" y="3024314"/>
                </a:moveTo>
                <a:cubicBezTo>
                  <a:pt x="279456" y="3027170"/>
                  <a:pt x="279456" y="3030026"/>
                  <a:pt x="282986" y="3030026"/>
                </a:cubicBezTo>
                <a:cubicBezTo>
                  <a:pt x="286515" y="3027170"/>
                  <a:pt x="282986" y="3024314"/>
                  <a:pt x="279456" y="3024314"/>
                </a:cubicBezTo>
                <a:close/>
                <a:moveTo>
                  <a:pt x="1429288" y="3022201"/>
                </a:moveTo>
                <a:cubicBezTo>
                  <a:pt x="1429288" y="3025057"/>
                  <a:pt x="1429288" y="3027913"/>
                  <a:pt x="1432377" y="3027913"/>
                </a:cubicBezTo>
                <a:cubicBezTo>
                  <a:pt x="1435466" y="3027913"/>
                  <a:pt x="1432377" y="3025057"/>
                  <a:pt x="1429288" y="3022201"/>
                </a:cubicBezTo>
                <a:close/>
                <a:moveTo>
                  <a:pt x="1156080" y="2969493"/>
                </a:moveTo>
                <a:cubicBezTo>
                  <a:pt x="1103948" y="2981671"/>
                  <a:pt x="1081140" y="3030381"/>
                  <a:pt x="1143047" y="3048647"/>
                </a:cubicBezTo>
                <a:cubicBezTo>
                  <a:pt x="1191922" y="3045603"/>
                  <a:pt x="1208213" y="2981671"/>
                  <a:pt x="1156080" y="2969493"/>
                </a:cubicBezTo>
                <a:close/>
                <a:moveTo>
                  <a:pt x="1778830" y="2964026"/>
                </a:moveTo>
                <a:cubicBezTo>
                  <a:pt x="1686964" y="2997326"/>
                  <a:pt x="1746021" y="3054842"/>
                  <a:pt x="1814920" y="3024570"/>
                </a:cubicBezTo>
                <a:cubicBezTo>
                  <a:pt x="1811639" y="2997326"/>
                  <a:pt x="1811639" y="2960999"/>
                  <a:pt x="1778830" y="2964026"/>
                </a:cubicBezTo>
                <a:close/>
                <a:moveTo>
                  <a:pt x="2115266" y="2961000"/>
                </a:moveTo>
                <a:cubicBezTo>
                  <a:pt x="2039944" y="2985355"/>
                  <a:pt x="2072693" y="3034065"/>
                  <a:pt x="2138190" y="3040154"/>
                </a:cubicBezTo>
                <a:cubicBezTo>
                  <a:pt x="2187313" y="3024932"/>
                  <a:pt x="2148015" y="2967089"/>
                  <a:pt x="2115266" y="2961000"/>
                </a:cubicBezTo>
                <a:close/>
                <a:moveTo>
                  <a:pt x="1458663" y="2958552"/>
                </a:moveTo>
                <a:cubicBezTo>
                  <a:pt x="1367516" y="2979655"/>
                  <a:pt x="1445642" y="3067083"/>
                  <a:pt x="1500982" y="3018847"/>
                </a:cubicBezTo>
                <a:cubicBezTo>
                  <a:pt x="1514003" y="2997744"/>
                  <a:pt x="1471685" y="2958552"/>
                  <a:pt x="1458663" y="2958552"/>
                </a:cubicBezTo>
                <a:close/>
                <a:moveTo>
                  <a:pt x="913227" y="2955047"/>
                </a:moveTo>
                <a:cubicBezTo>
                  <a:pt x="851284" y="2952024"/>
                  <a:pt x="854544" y="3033627"/>
                  <a:pt x="919748" y="3033627"/>
                </a:cubicBezTo>
                <a:cubicBezTo>
                  <a:pt x="968650" y="3024560"/>
                  <a:pt x="952349" y="2958069"/>
                  <a:pt x="913227" y="2955047"/>
                </a:cubicBezTo>
                <a:close/>
                <a:moveTo>
                  <a:pt x="350329" y="2947083"/>
                </a:moveTo>
                <a:cubicBezTo>
                  <a:pt x="258964" y="2968252"/>
                  <a:pt x="334014" y="3049902"/>
                  <a:pt x="392748" y="3010589"/>
                </a:cubicBezTo>
                <a:cubicBezTo>
                  <a:pt x="399274" y="2980348"/>
                  <a:pt x="373170" y="2950107"/>
                  <a:pt x="350329" y="2947083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609432" y="3063240"/>
                </a:lnTo>
                <a:lnTo>
                  <a:pt x="611490" y="3049216"/>
                </a:lnTo>
                <a:cubicBezTo>
                  <a:pt x="608205" y="3030704"/>
                  <a:pt x="594245" y="3013326"/>
                  <a:pt x="576179" y="3013326"/>
                </a:cubicBezTo>
                <a:cubicBezTo>
                  <a:pt x="544975" y="3011814"/>
                  <a:pt x="530194" y="3030704"/>
                  <a:pt x="531425" y="3050349"/>
                </a:cubicBezTo>
                <a:lnTo>
                  <a:pt x="537879" y="3063240"/>
                </a:lnTo>
                <a:lnTo>
                  <a:pt x="130022" y="3063240"/>
                </a:lnTo>
                <a:lnTo>
                  <a:pt x="131602" y="3062171"/>
                </a:lnTo>
                <a:cubicBezTo>
                  <a:pt x="143444" y="3047060"/>
                  <a:pt x="142628" y="3026659"/>
                  <a:pt x="116492" y="3011547"/>
                </a:cubicBezTo>
                <a:cubicBezTo>
                  <a:pt x="84640" y="3011547"/>
                  <a:pt x="43599" y="3035348"/>
                  <a:pt x="48499" y="3058724"/>
                </a:cubicBezTo>
                <a:lnTo>
                  <a:pt x="51056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2" name="텍스트 개체 틀 30">
            <a:extLst>
              <a:ext uri="{FF2B5EF4-FFF2-40B4-BE49-F238E27FC236}">
                <a16:creationId xmlns:a16="http://schemas.microsoft.com/office/drawing/2014/main" id="{706B6829-F021-4AB0-BF76-13E9FE43181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130449" y="4943265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25" name="텍스트 개체 틀 2">
            <a:extLst>
              <a:ext uri="{FF2B5EF4-FFF2-40B4-BE49-F238E27FC236}">
                <a16:creationId xmlns:a16="http://schemas.microsoft.com/office/drawing/2014/main" id="{61BA726B-EE92-4A14-8097-88087E862A98}"/>
              </a:ext>
            </a:extLst>
          </p:cNvPr>
          <p:cNvSpPr>
            <a:spLocks noGrp="1"/>
          </p:cNvSpPr>
          <p:nvPr userDrawn="1">
            <p:ph type="body" idx="17" hasCustomPrompt="1"/>
          </p:nvPr>
        </p:nvSpPr>
        <p:spPr>
          <a:xfrm>
            <a:off x="1133835" y="5674259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34" name="텍스트 개체 틀 30">
            <a:extLst>
              <a:ext uri="{FF2B5EF4-FFF2-40B4-BE49-F238E27FC236}">
                <a16:creationId xmlns:a16="http://schemas.microsoft.com/office/drawing/2014/main" id="{3C4A52B3-08A4-416E-9FE7-66BADF4197C4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3674186" y="4941973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33" name="텍스트 개체 틀 2">
            <a:extLst>
              <a:ext uri="{FF2B5EF4-FFF2-40B4-BE49-F238E27FC236}">
                <a16:creationId xmlns:a16="http://schemas.microsoft.com/office/drawing/2014/main" id="{C718FB8C-0070-4707-B6D1-54C2A9BCBC69}"/>
              </a:ext>
            </a:extLst>
          </p:cNvPr>
          <p:cNvSpPr>
            <a:spLocks noGrp="1"/>
          </p:cNvSpPr>
          <p:nvPr userDrawn="1">
            <p:ph type="body" idx="25" hasCustomPrompt="1"/>
          </p:nvPr>
        </p:nvSpPr>
        <p:spPr>
          <a:xfrm>
            <a:off x="3677572" y="5672967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36" name="텍스트 개체 틀 30">
            <a:extLst>
              <a:ext uri="{FF2B5EF4-FFF2-40B4-BE49-F238E27FC236}">
                <a16:creationId xmlns:a16="http://schemas.microsoft.com/office/drawing/2014/main" id="{74F2616B-721C-41D3-B645-BCB30B3B0CF2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6254585" y="4948577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35" name="텍스트 개체 틀 2">
            <a:extLst>
              <a:ext uri="{FF2B5EF4-FFF2-40B4-BE49-F238E27FC236}">
                <a16:creationId xmlns:a16="http://schemas.microsoft.com/office/drawing/2014/main" id="{99B5DE96-C95A-4927-8372-2A908809F1DE}"/>
              </a:ext>
            </a:extLst>
          </p:cNvPr>
          <p:cNvSpPr>
            <a:spLocks noGrp="1"/>
          </p:cNvSpPr>
          <p:nvPr userDrawn="1">
            <p:ph type="body" idx="27" hasCustomPrompt="1"/>
          </p:nvPr>
        </p:nvSpPr>
        <p:spPr>
          <a:xfrm>
            <a:off x="6257971" y="5679571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38" name="텍스트 개체 틀 30">
            <a:extLst>
              <a:ext uri="{FF2B5EF4-FFF2-40B4-BE49-F238E27FC236}">
                <a16:creationId xmlns:a16="http://schemas.microsoft.com/office/drawing/2014/main" id="{063CF178-0D4D-4710-A666-B42332D7E2A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805599" y="4948577"/>
            <a:ext cx="2148840" cy="61099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37" name="텍스트 개체 틀 2">
            <a:extLst>
              <a:ext uri="{FF2B5EF4-FFF2-40B4-BE49-F238E27FC236}">
                <a16:creationId xmlns:a16="http://schemas.microsoft.com/office/drawing/2014/main" id="{DE963572-CB89-45B4-AF3D-1CA1EC4F009B}"/>
              </a:ext>
            </a:extLst>
          </p:cNvPr>
          <p:cNvSpPr>
            <a:spLocks noGrp="1"/>
          </p:cNvSpPr>
          <p:nvPr userDrawn="1">
            <p:ph type="body" idx="29" hasCustomPrompt="1"/>
          </p:nvPr>
        </p:nvSpPr>
        <p:spPr>
          <a:xfrm>
            <a:off x="8808985" y="5679571"/>
            <a:ext cx="2148840" cy="560443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27" name="날짜 개체 틀 2">
            <a:extLst>
              <a:ext uri="{FF2B5EF4-FFF2-40B4-BE49-F238E27FC236}">
                <a16:creationId xmlns:a16="http://schemas.microsoft.com/office/drawing/2014/main" id="{0761F20E-A37F-44D6-BA03-5ABED9D356F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C8B8A27-DF03-4546-BA93-21C967D57E5C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92F3F035-3689-4AA0-9215-24A19A6AD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647741"/>
            <a:ext cx="12192000" cy="599027"/>
            <a:chOff x="5599" y="4035487"/>
            <a:chExt cx="12243348" cy="599027"/>
          </a:xfrm>
          <a:solidFill>
            <a:schemeClr val="bg1"/>
          </a:solidFill>
        </p:grpSpPr>
        <p:sp>
          <p:nvSpPr>
            <p:cNvPr id="140" name="자유형(F) 6">
              <a:extLst>
                <a:ext uri="{FF2B5EF4-FFF2-40B4-BE49-F238E27FC236}">
                  <a16:creationId xmlns:a16="http://schemas.microsoft.com/office/drawing/2014/main" id="{99740A81-5221-4E12-8995-02185F171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465" y="446886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자유형(F) 105">
              <a:extLst>
                <a:ext uri="{FF2B5EF4-FFF2-40B4-BE49-F238E27FC236}">
                  <a16:creationId xmlns:a16="http://schemas.microsoft.com/office/drawing/2014/main" id="{25CC5B8D-2B4F-4292-8B46-E470AB7A7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027" y="404067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자유형(F) 106">
              <a:extLst>
                <a:ext uri="{FF2B5EF4-FFF2-40B4-BE49-F238E27FC236}">
                  <a16:creationId xmlns:a16="http://schemas.microsoft.com/office/drawing/2014/main" id="{2B4B5D4E-4EF1-4FF9-8BC0-284E5ADA7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90" y="405210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자유형(F) 107">
              <a:extLst>
                <a:ext uri="{FF2B5EF4-FFF2-40B4-BE49-F238E27FC236}">
                  <a16:creationId xmlns:a16="http://schemas.microsoft.com/office/drawing/2014/main" id="{CA50D5C0-804A-47A9-B122-35F4027E6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165" y="41288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자유형(F) 108">
              <a:extLst>
                <a:ext uri="{FF2B5EF4-FFF2-40B4-BE49-F238E27FC236}">
                  <a16:creationId xmlns:a16="http://schemas.microsoft.com/office/drawing/2014/main" id="{5F06E433-821E-4A7C-81F5-0E8E427EA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517" y="406434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자유형(F) 109">
              <a:extLst>
                <a:ext uri="{FF2B5EF4-FFF2-40B4-BE49-F238E27FC236}">
                  <a16:creationId xmlns:a16="http://schemas.microsoft.com/office/drawing/2014/main" id="{E3FA971B-AA64-42ED-BCDC-905897AEB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1592" y="406760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자유형(F) 110">
              <a:extLst>
                <a:ext uri="{FF2B5EF4-FFF2-40B4-BE49-F238E27FC236}">
                  <a16:creationId xmlns:a16="http://schemas.microsoft.com/office/drawing/2014/main" id="{D3CCD5C7-AE8D-4044-8DC1-194AE71EC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68" y="406935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자유형(F) 111">
              <a:extLst>
                <a:ext uri="{FF2B5EF4-FFF2-40B4-BE49-F238E27FC236}">
                  <a16:creationId xmlns:a16="http://schemas.microsoft.com/office/drawing/2014/main" id="{0AB715A9-313B-490F-9D58-A98E0AD60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831" y="407984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자유형(F) 112">
              <a:extLst>
                <a:ext uri="{FF2B5EF4-FFF2-40B4-BE49-F238E27FC236}">
                  <a16:creationId xmlns:a16="http://schemas.microsoft.com/office/drawing/2014/main" id="{2A230FE5-1901-49BA-9E4E-5A8F5F591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890" y="403548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자유형(F) 122">
              <a:extLst>
                <a:ext uri="{FF2B5EF4-FFF2-40B4-BE49-F238E27FC236}">
                  <a16:creationId xmlns:a16="http://schemas.microsoft.com/office/drawing/2014/main" id="{84C86281-8142-4E23-AC54-A54839030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82" y="436956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자유형(F) 123">
              <a:extLst>
                <a:ext uri="{FF2B5EF4-FFF2-40B4-BE49-F238E27FC236}">
                  <a16:creationId xmlns:a16="http://schemas.microsoft.com/office/drawing/2014/main" id="{40DC0C74-ABAA-46CA-A9C7-948089E93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24" y="433896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자유형(F) 130">
              <a:extLst>
                <a:ext uri="{FF2B5EF4-FFF2-40B4-BE49-F238E27FC236}">
                  <a16:creationId xmlns:a16="http://schemas.microsoft.com/office/drawing/2014/main" id="{13E86B1C-7B49-4F4B-9FA9-AA34F2D27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" y="433580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자유형(F) 131">
              <a:extLst>
                <a:ext uri="{FF2B5EF4-FFF2-40B4-BE49-F238E27FC236}">
                  <a16:creationId xmlns:a16="http://schemas.microsoft.com/office/drawing/2014/main" id="{901154C6-E940-4B36-AB93-5412ECCB9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617" y="436670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자유형(F) 132">
              <a:extLst>
                <a:ext uri="{FF2B5EF4-FFF2-40B4-BE49-F238E27FC236}">
                  <a16:creationId xmlns:a16="http://schemas.microsoft.com/office/drawing/2014/main" id="{D6BBBC8F-214B-43C1-BB2F-91A4B4B4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6093" y="440812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자유형(F) 134">
              <a:extLst>
                <a:ext uri="{FF2B5EF4-FFF2-40B4-BE49-F238E27FC236}">
                  <a16:creationId xmlns:a16="http://schemas.microsoft.com/office/drawing/2014/main" id="{7E4093A0-4955-4047-BF86-839B31F8E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390" y="441409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자유형(F) 135">
              <a:extLst>
                <a:ext uri="{FF2B5EF4-FFF2-40B4-BE49-F238E27FC236}">
                  <a16:creationId xmlns:a16="http://schemas.microsoft.com/office/drawing/2014/main" id="{5B3945C1-8189-4FAF-B049-E627BBF3B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430" y="432019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자유형(F) 141">
              <a:extLst>
                <a:ext uri="{FF2B5EF4-FFF2-40B4-BE49-F238E27FC236}">
                  <a16:creationId xmlns:a16="http://schemas.microsoft.com/office/drawing/2014/main" id="{0E5587C1-906C-4BD9-982B-16F398834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3320" y="439460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자유형(F) 91">
              <a:extLst>
                <a:ext uri="{FF2B5EF4-FFF2-40B4-BE49-F238E27FC236}">
                  <a16:creationId xmlns:a16="http://schemas.microsoft.com/office/drawing/2014/main" id="{2EDD7529-9C5D-454E-91C1-65E9F6DE6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818" y="412755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자유형(F) 92">
              <a:extLst>
                <a:ext uri="{FF2B5EF4-FFF2-40B4-BE49-F238E27FC236}">
                  <a16:creationId xmlns:a16="http://schemas.microsoft.com/office/drawing/2014/main" id="{26605D43-19F9-4E6E-B65F-BBFE36663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939" y="40643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자유형(F) 93">
              <a:extLst>
                <a:ext uri="{FF2B5EF4-FFF2-40B4-BE49-F238E27FC236}">
                  <a16:creationId xmlns:a16="http://schemas.microsoft.com/office/drawing/2014/main" id="{462BAC51-967C-4C43-803D-7697829BF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677" y="408689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자유형(F) 94">
              <a:extLst>
                <a:ext uri="{FF2B5EF4-FFF2-40B4-BE49-F238E27FC236}">
                  <a16:creationId xmlns:a16="http://schemas.microsoft.com/office/drawing/2014/main" id="{608BA166-D58A-4310-9555-FCC28B6D7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1384" y="417298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자유형(F) 95">
              <a:extLst>
                <a:ext uri="{FF2B5EF4-FFF2-40B4-BE49-F238E27FC236}">
                  <a16:creationId xmlns:a16="http://schemas.microsoft.com/office/drawing/2014/main" id="{EBCE5FFF-4A92-4607-B857-45738461D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753" y="411709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자유형(F) 96">
              <a:extLst>
                <a:ext uri="{FF2B5EF4-FFF2-40B4-BE49-F238E27FC236}">
                  <a16:creationId xmlns:a16="http://schemas.microsoft.com/office/drawing/2014/main" id="{AA66584B-7387-4E89-9D56-EA271062B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160" y="412361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자유형(F) 97">
              <a:extLst>
                <a:ext uri="{FF2B5EF4-FFF2-40B4-BE49-F238E27FC236}">
                  <a16:creationId xmlns:a16="http://schemas.microsoft.com/office/drawing/2014/main" id="{3F3C1C84-C8D4-4027-B985-2ADA06300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5828" y="41260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자유형(F) 98">
              <a:extLst>
                <a:ext uri="{FF2B5EF4-FFF2-40B4-BE49-F238E27FC236}">
                  <a16:creationId xmlns:a16="http://schemas.microsoft.com/office/drawing/2014/main" id="{459FA48B-B518-48C0-9D6C-350862CDA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7420" y="412606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자유형(F) 99">
              <a:extLst>
                <a:ext uri="{FF2B5EF4-FFF2-40B4-BE49-F238E27FC236}">
                  <a16:creationId xmlns:a16="http://schemas.microsoft.com/office/drawing/2014/main" id="{388CCC4E-7716-4872-8B04-C4A87BE79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0605" y="412606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자유형(F) 100">
              <a:extLst>
                <a:ext uri="{FF2B5EF4-FFF2-40B4-BE49-F238E27FC236}">
                  <a16:creationId xmlns:a16="http://schemas.microsoft.com/office/drawing/2014/main" id="{3C6F2E8C-956B-482B-B1B7-365D0A3A3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53" y="412606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자유형(F) 101">
              <a:extLst>
                <a:ext uri="{FF2B5EF4-FFF2-40B4-BE49-F238E27FC236}">
                  <a16:creationId xmlns:a16="http://schemas.microsoft.com/office/drawing/2014/main" id="{FA29827B-FF1A-4BF6-8B04-B436455C2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166" y="413259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자유형(F) 102">
              <a:extLst>
                <a:ext uri="{FF2B5EF4-FFF2-40B4-BE49-F238E27FC236}">
                  <a16:creationId xmlns:a16="http://schemas.microsoft.com/office/drawing/2014/main" id="{13D7F7A9-80A9-47CD-A28B-BF5CF1C2D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358" y="413590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자유형(F) 103">
              <a:extLst>
                <a:ext uri="{FF2B5EF4-FFF2-40B4-BE49-F238E27FC236}">
                  <a16:creationId xmlns:a16="http://schemas.microsoft.com/office/drawing/2014/main" id="{28DBB321-5CFC-4A68-8BC4-5E4733126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251" y="41415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자유형(F) 104">
              <a:extLst>
                <a:ext uri="{FF2B5EF4-FFF2-40B4-BE49-F238E27FC236}">
                  <a16:creationId xmlns:a16="http://schemas.microsoft.com/office/drawing/2014/main" id="{EF7FC1A2-6FF6-4A37-A203-4C85AAE42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517" y="414157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자유형(F) 113">
              <a:extLst>
                <a:ext uri="{FF2B5EF4-FFF2-40B4-BE49-F238E27FC236}">
                  <a16:creationId xmlns:a16="http://schemas.microsoft.com/office/drawing/2014/main" id="{C8BE97DD-832F-48C8-8E94-1A8D46CCB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38" y="418726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자유형(F) 114">
              <a:extLst>
                <a:ext uri="{FF2B5EF4-FFF2-40B4-BE49-F238E27FC236}">
                  <a16:creationId xmlns:a16="http://schemas.microsoft.com/office/drawing/2014/main" id="{47940738-2CE0-4693-9CFA-9A98C5591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192" y="418726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자유형(F) 115">
              <a:extLst>
                <a:ext uri="{FF2B5EF4-FFF2-40B4-BE49-F238E27FC236}">
                  <a16:creationId xmlns:a16="http://schemas.microsoft.com/office/drawing/2014/main" id="{E6DE99E4-8F2B-4271-B173-DA8A2B994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046" y="41929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자유형(F) 117">
              <a:extLst>
                <a:ext uri="{FF2B5EF4-FFF2-40B4-BE49-F238E27FC236}">
                  <a16:creationId xmlns:a16="http://schemas.microsoft.com/office/drawing/2014/main" id="{CCD1D750-349B-4A6E-94BD-5E2451746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2283" y="420522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자유형(F) 118">
              <a:extLst>
                <a:ext uri="{FF2B5EF4-FFF2-40B4-BE49-F238E27FC236}">
                  <a16:creationId xmlns:a16="http://schemas.microsoft.com/office/drawing/2014/main" id="{7A128DE6-AB3A-47FD-8BBB-D1AABDB0F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227" y="420848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자유형(F) 119">
              <a:extLst>
                <a:ext uri="{FF2B5EF4-FFF2-40B4-BE49-F238E27FC236}">
                  <a16:creationId xmlns:a16="http://schemas.microsoft.com/office/drawing/2014/main" id="{E33B2B28-24CE-4EB2-B55F-4DBB083C9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792" y="414920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자유형(F) 120">
              <a:extLst>
                <a:ext uri="{FF2B5EF4-FFF2-40B4-BE49-F238E27FC236}">
                  <a16:creationId xmlns:a16="http://schemas.microsoft.com/office/drawing/2014/main" id="{98E7CEF9-6063-4BE2-B8FA-AA4C70E39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456" y="445116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자유형(F) 121">
              <a:extLst>
                <a:ext uri="{FF2B5EF4-FFF2-40B4-BE49-F238E27FC236}">
                  <a16:creationId xmlns:a16="http://schemas.microsoft.com/office/drawing/2014/main" id="{CB7BE427-D41C-4A40-99EF-918EEC038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666" y="446215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자유형(F) 125">
              <a:extLst>
                <a:ext uri="{FF2B5EF4-FFF2-40B4-BE49-F238E27FC236}">
                  <a16:creationId xmlns:a16="http://schemas.microsoft.com/office/drawing/2014/main" id="{4E924328-6784-433C-AF11-3110F44A4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621" y="444026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자유형(F) 126">
              <a:extLst>
                <a:ext uri="{FF2B5EF4-FFF2-40B4-BE49-F238E27FC236}">
                  <a16:creationId xmlns:a16="http://schemas.microsoft.com/office/drawing/2014/main" id="{2DA6AE14-C99F-4602-A37E-57780CCC1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6433" y="445209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자유형(F) 127">
              <a:extLst>
                <a:ext uri="{FF2B5EF4-FFF2-40B4-BE49-F238E27FC236}">
                  <a16:creationId xmlns:a16="http://schemas.microsoft.com/office/drawing/2014/main" id="{D32CD763-6399-4CFB-AA6E-B79F4E6E4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1217" y="445209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자유형(F) 128">
              <a:extLst>
                <a:ext uri="{FF2B5EF4-FFF2-40B4-BE49-F238E27FC236}">
                  <a16:creationId xmlns:a16="http://schemas.microsoft.com/office/drawing/2014/main" id="{3D914E7C-256C-46D6-827E-EA6CA5AF8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8407" y="445536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자유형(F) 129">
              <a:extLst>
                <a:ext uri="{FF2B5EF4-FFF2-40B4-BE49-F238E27FC236}">
                  <a16:creationId xmlns:a16="http://schemas.microsoft.com/office/drawing/2014/main" id="{A6E1C7B8-4A4A-46BE-A5F4-2D7874D90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6203" y="445536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자유형(F) 133">
              <a:extLst>
                <a:ext uri="{FF2B5EF4-FFF2-40B4-BE49-F238E27FC236}">
                  <a16:creationId xmlns:a16="http://schemas.microsoft.com/office/drawing/2014/main" id="{EADAF222-A457-47FD-A48D-66DDB8A21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019" y="446433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자유형(F) 136">
              <a:extLst>
                <a:ext uri="{FF2B5EF4-FFF2-40B4-BE49-F238E27FC236}">
                  <a16:creationId xmlns:a16="http://schemas.microsoft.com/office/drawing/2014/main" id="{306BBD6A-B057-4570-852D-E0651C40F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116" y="447620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자유형(F) 137">
              <a:extLst>
                <a:ext uri="{FF2B5EF4-FFF2-40B4-BE49-F238E27FC236}">
                  <a16:creationId xmlns:a16="http://schemas.microsoft.com/office/drawing/2014/main" id="{230FA988-A8A7-424A-8721-115C179C3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4235" y="447984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자유형(F) 138">
              <a:extLst>
                <a:ext uri="{FF2B5EF4-FFF2-40B4-BE49-F238E27FC236}">
                  <a16:creationId xmlns:a16="http://schemas.microsoft.com/office/drawing/2014/main" id="{EA614D08-E69B-4334-A276-4E0F2CB6F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678" y="448229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자유형(F) 139">
              <a:extLst>
                <a:ext uri="{FF2B5EF4-FFF2-40B4-BE49-F238E27FC236}">
                  <a16:creationId xmlns:a16="http://schemas.microsoft.com/office/drawing/2014/main" id="{F390B3DF-3AFC-4F8B-BE3D-1DDDF4951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226" y="44888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자유형(F) 140">
              <a:extLst>
                <a:ext uri="{FF2B5EF4-FFF2-40B4-BE49-F238E27FC236}">
                  <a16:creationId xmlns:a16="http://schemas.microsoft.com/office/drawing/2014/main" id="{E20F6892-0019-4E22-BD4A-EA967C416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217" y="449208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자유형(F) 142">
              <a:extLst>
                <a:ext uri="{FF2B5EF4-FFF2-40B4-BE49-F238E27FC236}">
                  <a16:creationId xmlns:a16="http://schemas.microsoft.com/office/drawing/2014/main" id="{693BAB0E-82D3-4A17-9925-21139AB33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1778" y="451901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자유형(F) 143">
              <a:extLst>
                <a:ext uri="{FF2B5EF4-FFF2-40B4-BE49-F238E27FC236}">
                  <a16:creationId xmlns:a16="http://schemas.microsoft.com/office/drawing/2014/main" id="{FB2B2BA3-A2B6-40A6-BF52-BF239B92D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8847" y="452227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자유형(F) 144">
              <a:extLst>
                <a:ext uri="{FF2B5EF4-FFF2-40B4-BE49-F238E27FC236}">
                  <a16:creationId xmlns:a16="http://schemas.microsoft.com/office/drawing/2014/main" id="{79967593-A854-42F4-9593-7B3BF8AB0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356" y="451901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자유형(F) 145">
              <a:extLst>
                <a:ext uri="{FF2B5EF4-FFF2-40B4-BE49-F238E27FC236}">
                  <a16:creationId xmlns:a16="http://schemas.microsoft.com/office/drawing/2014/main" id="{BE9B9DE0-56A4-405A-BDB4-0DF634EC1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7377" y="452472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자유형(F) 8">
              <a:extLst>
                <a:ext uri="{FF2B5EF4-FFF2-40B4-BE49-F238E27FC236}">
                  <a16:creationId xmlns:a16="http://schemas.microsoft.com/office/drawing/2014/main" id="{1D9BDF90-B4AC-41E9-B6D5-591A035FD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868" y="44827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자유형(F) 8">
              <a:extLst>
                <a:ext uri="{FF2B5EF4-FFF2-40B4-BE49-F238E27FC236}">
                  <a16:creationId xmlns:a16="http://schemas.microsoft.com/office/drawing/2014/main" id="{8BEB95FE-8EB4-4A09-89FD-46DBD2D6B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17" y="404488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자유형(F) 106">
              <a:extLst>
                <a:ext uri="{FF2B5EF4-FFF2-40B4-BE49-F238E27FC236}">
                  <a16:creationId xmlns:a16="http://schemas.microsoft.com/office/drawing/2014/main" id="{0DE09F64-D125-4416-91E1-C40636D04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" y="42593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자유형(F) 120">
              <a:extLst>
                <a:ext uri="{FF2B5EF4-FFF2-40B4-BE49-F238E27FC236}">
                  <a16:creationId xmlns:a16="http://schemas.microsoft.com/office/drawing/2014/main" id="{CF304B6B-0C9C-46DA-A929-EBBBF97F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123" y="4145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자유형(F) 120">
              <a:extLst>
                <a:ext uri="{FF2B5EF4-FFF2-40B4-BE49-F238E27FC236}">
                  <a16:creationId xmlns:a16="http://schemas.microsoft.com/office/drawing/2014/main" id="{D6D03778-AAAF-4165-97E5-2721789C7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006" y="415381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자유형(F) 125">
              <a:extLst>
                <a:ext uri="{FF2B5EF4-FFF2-40B4-BE49-F238E27FC236}">
                  <a16:creationId xmlns:a16="http://schemas.microsoft.com/office/drawing/2014/main" id="{82C4E8D7-26EB-4770-A64A-6BBA26597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269" y="443327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자유형(F) 137">
              <a:extLst>
                <a:ext uri="{FF2B5EF4-FFF2-40B4-BE49-F238E27FC236}">
                  <a16:creationId xmlns:a16="http://schemas.microsoft.com/office/drawing/2014/main" id="{8700AEB4-C15F-422F-BE5D-52E733B79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866" y="416564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자유형(F) 6">
              <a:extLst>
                <a:ext uri="{FF2B5EF4-FFF2-40B4-BE49-F238E27FC236}">
                  <a16:creationId xmlns:a16="http://schemas.microsoft.com/office/drawing/2014/main" id="{7F6E36F5-1E93-4F98-86FC-45E02CE51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9087" y="439299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자유형(F) 105">
              <a:extLst>
                <a:ext uri="{FF2B5EF4-FFF2-40B4-BE49-F238E27FC236}">
                  <a16:creationId xmlns:a16="http://schemas.microsoft.com/office/drawing/2014/main" id="{B195FE90-251B-4CD9-8FB7-6AEBB727E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4237" y="419832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자유형(F) 106">
              <a:extLst>
                <a:ext uri="{FF2B5EF4-FFF2-40B4-BE49-F238E27FC236}">
                  <a16:creationId xmlns:a16="http://schemas.microsoft.com/office/drawing/2014/main" id="{4C61FDFB-87A7-42F7-987B-6490660B1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5763" y="415291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자유형(F) 107">
              <a:extLst>
                <a:ext uri="{FF2B5EF4-FFF2-40B4-BE49-F238E27FC236}">
                  <a16:creationId xmlns:a16="http://schemas.microsoft.com/office/drawing/2014/main" id="{1726F49C-76B2-465B-80AC-9B21486AE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3638" y="422961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자유형(F) 108">
              <a:extLst>
                <a:ext uri="{FF2B5EF4-FFF2-40B4-BE49-F238E27FC236}">
                  <a16:creationId xmlns:a16="http://schemas.microsoft.com/office/drawing/2014/main" id="{683B4369-207D-4F9D-965F-BB635AFA5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8990" y="416515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자유형(F) 109">
              <a:extLst>
                <a:ext uri="{FF2B5EF4-FFF2-40B4-BE49-F238E27FC236}">
                  <a16:creationId xmlns:a16="http://schemas.microsoft.com/office/drawing/2014/main" id="{DE86E126-8990-4057-955E-D03DE96E1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505" y="419780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자유형(F) 110">
              <a:extLst>
                <a:ext uri="{FF2B5EF4-FFF2-40B4-BE49-F238E27FC236}">
                  <a16:creationId xmlns:a16="http://schemas.microsoft.com/office/drawing/2014/main" id="{6EBFB23D-5359-41D2-A7FB-A99CD307D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7174" y="417016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자유형(F) 111">
              <a:extLst>
                <a:ext uri="{FF2B5EF4-FFF2-40B4-BE49-F238E27FC236}">
                  <a16:creationId xmlns:a16="http://schemas.microsoft.com/office/drawing/2014/main" id="{89F3068A-2BEE-4596-B5AD-EC223AE15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304" y="418066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자유형(F) 112">
              <a:extLst>
                <a:ext uri="{FF2B5EF4-FFF2-40B4-BE49-F238E27FC236}">
                  <a16:creationId xmlns:a16="http://schemas.microsoft.com/office/drawing/2014/main" id="{139FFB14-254D-4143-8C68-96B1D764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475" y="416841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자유형(F) 122">
              <a:extLst>
                <a:ext uri="{FF2B5EF4-FFF2-40B4-BE49-F238E27FC236}">
                  <a16:creationId xmlns:a16="http://schemas.microsoft.com/office/drawing/2014/main" id="{C257722A-CFB9-40DC-9980-9916CB28D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7460" y="448270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자유형(F) 130">
              <a:extLst>
                <a:ext uri="{FF2B5EF4-FFF2-40B4-BE49-F238E27FC236}">
                  <a16:creationId xmlns:a16="http://schemas.microsoft.com/office/drawing/2014/main" id="{EA6FC9DE-A11B-43FA-9F2D-D62CC1359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5652" y="448596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자유형(F) 131">
              <a:extLst>
                <a:ext uri="{FF2B5EF4-FFF2-40B4-BE49-F238E27FC236}">
                  <a16:creationId xmlns:a16="http://schemas.microsoft.com/office/drawing/2014/main" id="{0DA010D8-C8C2-4ECF-A60B-42770CC9B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9079" y="446923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자유형(F) 132">
              <a:extLst>
                <a:ext uri="{FF2B5EF4-FFF2-40B4-BE49-F238E27FC236}">
                  <a16:creationId xmlns:a16="http://schemas.microsoft.com/office/drawing/2014/main" id="{3E9D7386-D9CC-4737-84B7-B40D7B40B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5566" y="450894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자유형(F) 134">
              <a:extLst>
                <a:ext uri="{FF2B5EF4-FFF2-40B4-BE49-F238E27FC236}">
                  <a16:creationId xmlns:a16="http://schemas.microsoft.com/office/drawing/2014/main" id="{A97A5472-CDD2-4556-8715-F51CE47A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1863" y="451491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자유형(F) 135">
              <a:extLst>
                <a:ext uri="{FF2B5EF4-FFF2-40B4-BE49-F238E27FC236}">
                  <a16:creationId xmlns:a16="http://schemas.microsoft.com/office/drawing/2014/main" id="{A4BECAD8-1A1E-4A70-86F1-1A547EDB4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3010" y="448758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자유형(F) 141">
              <a:extLst>
                <a:ext uri="{FF2B5EF4-FFF2-40B4-BE49-F238E27FC236}">
                  <a16:creationId xmlns:a16="http://schemas.microsoft.com/office/drawing/2014/main" id="{F5016102-D6B2-484A-954E-7F5C59976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370" y="44713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자유형(F) 91">
              <a:extLst>
                <a:ext uri="{FF2B5EF4-FFF2-40B4-BE49-F238E27FC236}">
                  <a16:creationId xmlns:a16="http://schemas.microsoft.com/office/drawing/2014/main" id="{4C557542-CAA4-4E5D-8F61-DA0747A38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291" y="422837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자유형(F) 92">
              <a:extLst>
                <a:ext uri="{FF2B5EF4-FFF2-40B4-BE49-F238E27FC236}">
                  <a16:creationId xmlns:a16="http://schemas.microsoft.com/office/drawing/2014/main" id="{6EA33457-BBDB-466F-8D6C-12539EF0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8412" y="416515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자유형(F) 93">
              <a:extLst>
                <a:ext uri="{FF2B5EF4-FFF2-40B4-BE49-F238E27FC236}">
                  <a16:creationId xmlns:a16="http://schemas.microsoft.com/office/drawing/2014/main" id="{BFE7FCC7-0BA1-4F9E-892C-F7D1D2FA8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4050" y="418756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자유형(F) 94">
              <a:extLst>
                <a:ext uri="{FF2B5EF4-FFF2-40B4-BE49-F238E27FC236}">
                  <a16:creationId xmlns:a16="http://schemas.microsoft.com/office/drawing/2014/main" id="{484BD59A-663E-4B0A-AF93-2DD323C3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0857" y="422599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자유형(F) 95">
              <a:extLst>
                <a:ext uri="{FF2B5EF4-FFF2-40B4-BE49-F238E27FC236}">
                  <a16:creationId xmlns:a16="http://schemas.microsoft.com/office/drawing/2014/main" id="{A082594B-CD63-48E0-B02A-FED5D4E73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3226" y="41700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자유형(F) 96">
              <a:extLst>
                <a:ext uri="{FF2B5EF4-FFF2-40B4-BE49-F238E27FC236}">
                  <a16:creationId xmlns:a16="http://schemas.microsoft.com/office/drawing/2014/main" id="{3E5F3874-DF71-4F8D-A3DA-395CEAB88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1633" y="417662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자유형(F) 97">
              <a:extLst>
                <a:ext uri="{FF2B5EF4-FFF2-40B4-BE49-F238E27FC236}">
                  <a16:creationId xmlns:a16="http://schemas.microsoft.com/office/drawing/2014/main" id="{E91C4750-FE61-4011-88FE-C1F6AE720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5301" y="417907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자유형(F) 98">
              <a:extLst>
                <a:ext uri="{FF2B5EF4-FFF2-40B4-BE49-F238E27FC236}">
                  <a16:creationId xmlns:a16="http://schemas.microsoft.com/office/drawing/2014/main" id="{8B2BA328-EDF3-41B1-A4D7-FCCF13815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6893" y="4179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자유형(F) 99">
              <a:extLst>
                <a:ext uri="{FF2B5EF4-FFF2-40B4-BE49-F238E27FC236}">
                  <a16:creationId xmlns:a16="http://schemas.microsoft.com/office/drawing/2014/main" id="{148C7F81-950B-4B9C-A60D-D4225F4C8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0078" y="417906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자유형(F) 100">
              <a:extLst>
                <a:ext uri="{FF2B5EF4-FFF2-40B4-BE49-F238E27FC236}">
                  <a16:creationId xmlns:a16="http://schemas.microsoft.com/office/drawing/2014/main" id="{E37768EC-6B42-4618-A1AE-10586D23A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2426" y="417906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자유형(F) 101">
              <a:extLst>
                <a:ext uri="{FF2B5EF4-FFF2-40B4-BE49-F238E27FC236}">
                  <a16:creationId xmlns:a16="http://schemas.microsoft.com/office/drawing/2014/main" id="{1B32FF0C-81A8-4A89-9F43-2D0E2DB63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9639" y="418559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자유형(F) 104">
              <a:extLst>
                <a:ext uri="{FF2B5EF4-FFF2-40B4-BE49-F238E27FC236}">
                  <a16:creationId xmlns:a16="http://schemas.microsoft.com/office/drawing/2014/main" id="{7C9FCEBB-8D41-4EC8-84B2-E737029CA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8990" y="424238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자유형(F) 113">
              <a:extLst>
                <a:ext uri="{FF2B5EF4-FFF2-40B4-BE49-F238E27FC236}">
                  <a16:creationId xmlns:a16="http://schemas.microsoft.com/office/drawing/2014/main" id="{F919FE54-4CAB-480C-814D-51B1FE19F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7211" y="424027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자유형(F) 114">
              <a:extLst>
                <a:ext uri="{FF2B5EF4-FFF2-40B4-BE49-F238E27FC236}">
                  <a16:creationId xmlns:a16="http://schemas.microsoft.com/office/drawing/2014/main" id="{A91A2E0D-4CBE-4BE7-B091-D444FE0DF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3665" y="424027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자유형(F) 115">
              <a:extLst>
                <a:ext uri="{FF2B5EF4-FFF2-40B4-BE49-F238E27FC236}">
                  <a16:creationId xmlns:a16="http://schemas.microsoft.com/office/drawing/2014/main" id="{8F3EFFD2-B1A4-48E0-B8B5-38EA98B65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6519" y="424598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자유형(F) 120">
              <a:extLst>
                <a:ext uri="{FF2B5EF4-FFF2-40B4-BE49-F238E27FC236}">
                  <a16:creationId xmlns:a16="http://schemas.microsoft.com/office/drawing/2014/main" id="{44C07687-5032-4DF9-9920-F2C79C60B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7231" y="440319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자유형(F) 121">
              <a:extLst>
                <a:ext uri="{FF2B5EF4-FFF2-40B4-BE49-F238E27FC236}">
                  <a16:creationId xmlns:a16="http://schemas.microsoft.com/office/drawing/2014/main" id="{3A4D0A12-0FFF-4C12-BA32-FCAEABE92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3080" y="442641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자유형(F) 125">
              <a:extLst>
                <a:ext uri="{FF2B5EF4-FFF2-40B4-BE49-F238E27FC236}">
                  <a16:creationId xmlns:a16="http://schemas.microsoft.com/office/drawing/2014/main" id="{C3E12973-FC62-41C9-8E9A-DC1B8F13F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9094" y="454107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자유형(F) 126">
              <a:extLst>
                <a:ext uri="{FF2B5EF4-FFF2-40B4-BE49-F238E27FC236}">
                  <a16:creationId xmlns:a16="http://schemas.microsoft.com/office/drawing/2014/main" id="{31E9B4C7-9273-4A3C-BE35-ADC52C012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5906" y="4433388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자유형(F) 127">
              <a:extLst>
                <a:ext uri="{FF2B5EF4-FFF2-40B4-BE49-F238E27FC236}">
                  <a16:creationId xmlns:a16="http://schemas.microsoft.com/office/drawing/2014/main" id="{391FA811-6CCD-4B2F-B087-21D2FE754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0690" y="44333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자유형(F) 128">
              <a:extLst>
                <a:ext uri="{FF2B5EF4-FFF2-40B4-BE49-F238E27FC236}">
                  <a16:creationId xmlns:a16="http://schemas.microsoft.com/office/drawing/2014/main" id="{2C2300E6-82D6-4955-84BD-A84D0E626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880" y="453227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자유형(F) 129">
              <a:extLst>
                <a:ext uri="{FF2B5EF4-FFF2-40B4-BE49-F238E27FC236}">
                  <a16:creationId xmlns:a16="http://schemas.microsoft.com/office/drawing/2014/main" id="{A6DC0359-B40D-4F1B-BA5A-30D09D818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5676" y="443665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자유형(F) 133">
              <a:extLst>
                <a:ext uri="{FF2B5EF4-FFF2-40B4-BE49-F238E27FC236}">
                  <a16:creationId xmlns:a16="http://schemas.microsoft.com/office/drawing/2014/main" id="{61F1994B-477A-4FC7-A6A7-25CA62B45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2492" y="4445628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자유형(F) 136">
              <a:extLst>
                <a:ext uri="{FF2B5EF4-FFF2-40B4-BE49-F238E27FC236}">
                  <a16:creationId xmlns:a16="http://schemas.microsoft.com/office/drawing/2014/main" id="{BB5E2D1F-C8F2-49B1-BB6F-2205DEF3E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498" y="449493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자유형(F) 137">
              <a:extLst>
                <a:ext uri="{FF2B5EF4-FFF2-40B4-BE49-F238E27FC236}">
                  <a16:creationId xmlns:a16="http://schemas.microsoft.com/office/drawing/2014/main" id="{1913FC04-A93C-4927-A7D6-B1A669A10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3708" y="446113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자유형(F) 138">
              <a:extLst>
                <a:ext uri="{FF2B5EF4-FFF2-40B4-BE49-F238E27FC236}">
                  <a16:creationId xmlns:a16="http://schemas.microsoft.com/office/drawing/2014/main" id="{EBC5842B-78C5-4DF1-A99E-74D007DBA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1151" y="4463581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자유형(F) 140">
              <a:extLst>
                <a:ext uri="{FF2B5EF4-FFF2-40B4-BE49-F238E27FC236}">
                  <a16:creationId xmlns:a16="http://schemas.microsoft.com/office/drawing/2014/main" id="{4005845B-2D55-4BF2-966F-1917825A9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0690" y="4473372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자유형(F) 142">
              <a:extLst>
                <a:ext uri="{FF2B5EF4-FFF2-40B4-BE49-F238E27FC236}">
                  <a16:creationId xmlns:a16="http://schemas.microsoft.com/office/drawing/2014/main" id="{EB211B49-DC08-4336-A8EE-5C55AE312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1251" y="4500301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자유형(F) 125">
              <a:extLst>
                <a:ext uri="{FF2B5EF4-FFF2-40B4-BE49-F238E27FC236}">
                  <a16:creationId xmlns:a16="http://schemas.microsoft.com/office/drawing/2014/main" id="{5E80A879-6579-477F-9DB2-3633F3494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3742" y="453408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자유형(F) 137">
              <a:extLst>
                <a:ext uri="{FF2B5EF4-FFF2-40B4-BE49-F238E27FC236}">
                  <a16:creationId xmlns:a16="http://schemas.microsoft.com/office/drawing/2014/main" id="{841E920F-A008-4C06-AC7B-A53CB3254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1339" y="421864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4541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C3494DB-594F-4ED0-BB97-02210D5E2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샘플 바닥글 텍스트</a:t>
            </a:r>
          </a:p>
        </p:txBody>
      </p:sp>
      <p:sp>
        <p:nvSpPr>
          <p:cNvPr id="8" name="내용 개체 틀 7" descr="내용 개체 틀 시간 표시 막대">
            <a:extLst>
              <a:ext uri="{FF2B5EF4-FFF2-40B4-BE49-F238E27FC236}">
                <a16:creationId xmlns:a16="http://schemas.microsoft.com/office/drawing/2014/main" id="{25C75F2E-0C6C-4210-B94C-420773FE456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825625"/>
            <a:ext cx="10515599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81496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콘텐츠 2열(비교 슬라이드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46E42BB-B57B-4777-8843-87E607595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502920"/>
            <a:ext cx="9902952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샘플 바닥글 텍스트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872132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7" y="2510632"/>
            <a:ext cx="4872133" cy="3684588"/>
          </a:xfrm>
        </p:spPr>
        <p:txBody>
          <a:bodyPr rtlCol="0">
            <a:normAutofit/>
          </a:bodyPr>
          <a:lstStyle>
            <a:lvl1pPr>
              <a:defRPr sz="1700"/>
            </a:lvl1pPr>
            <a:lvl2pPr>
              <a:defRPr sz="1700" b="1"/>
            </a:lvl2pPr>
            <a:lvl3pPr>
              <a:defRPr sz="1700" b="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89809" y="1681163"/>
            <a:ext cx="4849909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89810" y="2505075"/>
            <a:ext cx="4872134" cy="3684588"/>
          </a:xfrm>
        </p:spPr>
        <p:txBody>
          <a:bodyPr rtlCol="0">
            <a:normAutofit/>
          </a:bodyPr>
          <a:lstStyle>
            <a:lvl1pPr>
              <a:defRPr sz="1700"/>
            </a:lvl1pPr>
            <a:lvl2pPr>
              <a:defRPr sz="1700" b="1"/>
            </a:lvl2pPr>
            <a:lvl3pPr>
              <a:defRPr sz="1700" b="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082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자유형(F)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자유형(F)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자유형(F)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자유형(F)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자유형(F)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자유형(F)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자유형(F)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자유형(F)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(F)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(F)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자유형(F)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(F)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(F)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(F)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(F)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(F)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(F)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(F)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(F)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(F)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(F)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(F)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(F)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(F)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자유형(F)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자유형(F)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자유형(F)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자유형(F)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자유형(F)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자유형(F)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자유형(F)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자유형(F)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자유형(F)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자유형(F)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자유형(F)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자유형(F)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자유형(F)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자유형(F)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자유형(F)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자유형(F)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자유형(F)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자유형(F)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자유형(F)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자유형(F)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자유형(F)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자유형(F)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자유형(F)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자유형(F)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자유형(F)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자유형(F)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자유형(F)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자유형(F)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자유형(F)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자유형(F)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자유형(F)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자유형(F)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자유형(F)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ko-KR" altLang="en-US" noProof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샘플 바닥글 텍스트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C8B8A27-DF03-4546-BA93-21C967D57E5C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10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2" r:id="rId3"/>
    <p:sldLayoutId id="2147483664" r:id="rId4"/>
    <p:sldLayoutId id="2147483650" r:id="rId5"/>
    <p:sldLayoutId id="2147483663" r:id="rId6"/>
    <p:sldLayoutId id="2147483654" r:id="rId7"/>
    <p:sldLayoutId id="2147483671" r:id="rId8"/>
    <p:sldLayoutId id="2147483653" r:id="rId9"/>
    <p:sldLayoutId id="2147483668" r:id="rId10"/>
    <p:sldLayoutId id="2147483666" r:id="rId11"/>
    <p:sldLayoutId id="2147483669" r:id="rId12"/>
  </p:sldLayoutIdLst>
  <p:hf hdr="0"/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228600" indent="0" algn="l" defTabSz="914400" rtl="0" eaLnBrk="1" latinLnBrk="1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548640" indent="-285750" algn="l" defTabSz="914400" rtl="0" eaLnBrk="1" latinLnBrk="1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548640" indent="0" algn="l" defTabSz="914400" rtl="0" eaLnBrk="1" latinLnBrk="1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834390" indent="-285750" algn="l" defTabSz="914400" rtl="0" eaLnBrk="1" latinLnBrk="1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customXml" Target="../ink/ink5.xml"/><Relationship Id="rId18" Type="http://schemas.openxmlformats.org/officeDocument/2006/relationships/image" Target="../media/image15.png"/><Relationship Id="rId26" Type="http://schemas.openxmlformats.org/officeDocument/2006/relationships/customXml" Target="../ink/ink12.xml"/><Relationship Id="rId3" Type="http://schemas.openxmlformats.org/officeDocument/2006/relationships/image" Target="../media/image18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121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customXml" Target="../ink/ink4.xml"/><Relationship Id="rId24" Type="http://schemas.openxmlformats.org/officeDocument/2006/relationships/image" Target="../media/image181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customXml" Target="../ink/ink13.xml"/><Relationship Id="rId10" Type="http://schemas.openxmlformats.org/officeDocument/2006/relationships/image" Target="../media/image111.png"/><Relationship Id="rId19" Type="http://schemas.openxmlformats.org/officeDocument/2006/relationships/customXml" Target="../ink/ink8.xml"/><Relationship Id="rId4" Type="http://schemas.openxmlformats.org/officeDocument/2006/relationships/image" Target="../media/image19.png"/><Relationship Id="rId9" Type="http://schemas.openxmlformats.org/officeDocument/2006/relationships/customXml" Target="../ink/ink3.xml"/><Relationship Id="rId14" Type="http://schemas.openxmlformats.org/officeDocument/2006/relationships/image" Target="../media/image131.png"/><Relationship Id="rId22" Type="http://schemas.openxmlformats.org/officeDocument/2006/relationships/image" Target="../media/image17.png"/><Relationship Id="rId27" Type="http://schemas.openxmlformats.org/officeDocument/2006/relationships/image" Target="../media/image191.png"/><Relationship Id="rId30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en/background-bay-beach-beautiful-2413074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ko/%EB%B0%94%EB%8B%A4-%EB%B0%94%EC%9C%84-%EC%84%AC-%ED%95%98%EC%99%80%EC%9D%B4-%ED%8C%8C%EB%8F%84-%ED%95%98%EC%99%80%EC%9D%B4-%ED%95%B4%EB%B3%80-%EB%AC%BC-%ED%92%8D%EA%B2%BD-1054396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ko/%EB%85%B8%EC%9D%84-%ED%95%B4%EB%B3%80-%EC%9D%BC%EB%AA%B0-%EB%B0%94%EB%8B%A4-%ED%99%A9%ED%98%BC-%EC%A0%80%EB%85%81%EB%85%B8%EC%9D%84-%ED%95%98%EB%8A%98-%ED%92%8D%EA%B2%BD-%EC%9E%A5%EA%B4%80-1765338/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pixnio.com/ko/%ED%92%8D%EA%B2%BD/%EC%9D%BC%EC%B6%9C/%EC%9D%BC%EC%B6%9C-%ED%95%98%EB%8A%98-%EC%96%B4%EB%91%A0-%EA%B7%B8%EB%A6%BC%EC%9E%90-%EB%AC%BC-%ED%83%9C%EC%96%91-%EB%B0%94%EB%8B%A4-%EC%83%88%EB%B2%BD-%ED%95%B4%EB%B3%80-%EB%B0%94%EB%8B%A4" TargetMode="External"/><Relationship Id="rId3" Type="http://schemas.openxmlformats.org/officeDocument/2006/relationships/image" Target="../media/image63.jpg"/><Relationship Id="rId7" Type="http://schemas.openxmlformats.org/officeDocument/2006/relationships/image" Target="../media/image6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ixnio.com/ko/%ED%92%8D%EA%B2%BD/%EC%9D%BC%EC%B6%9C/%EC%8B%A4%EB%A3%A8%EC%97%A3-%EC%83%88%EB%B2%BD-%EC%9D%BC%EC%B6%9C-%ED%99%A9%ED%98%BC-%EB%AC%BC-%EB%B0%94%EB%8B%A4-%EB%B0%A4-%ED%95%B4%EB%B3%80-%ED%83%9C%EC%96%91-%EB%B0%94%EB%8B%A4-%ED%95%98" TargetMode="External"/><Relationship Id="rId5" Type="http://schemas.openxmlformats.org/officeDocument/2006/relationships/image" Target="../media/image64.jpg"/><Relationship Id="rId4" Type="http://schemas.openxmlformats.org/officeDocument/2006/relationships/hyperlink" Target="https://pixabay.com/ko/%ED%94%8C%EB%A1%9C%EB%A6%AC%EB%8B%A4-%EC%84%A0%EC%85%8B-%ED%99%A9%ED%98%BC-%ED%95%98%EB%8A%98-%EA%B5%AC%EB%A6%84-%EB%B0%94%EB%8B%A4-%ED%95%B4%EB%B3%80-%EA%B4%80%EA%B4%91-%ED%9C%B4%EA%B0%80-2499026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nio.com/ko/%ED%92%8D%EA%B2%BD/%EC%83%88%EB%B2%BD%EA%B3%BC-%ED%99%A9%ED%98%BC/%EC%9D%BC%EB%AA%B0-%EB%AC%BC-%EC%83%88%EB%B2%BD-%EB%B0%94%EB%8B%A4-%ED%95%B4%EB%B3%80-%EB%B0%94%EB%8B%A4-%ED%99%A9%ED%98%BC-%ED%95%98%EB%8A%98-%ED%92%8D%EA%B2%BD-%ED%83%9C%EC%96%91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customXml" Target="../ink/ink18.xml"/><Relationship Id="rId18" Type="http://schemas.openxmlformats.org/officeDocument/2006/relationships/image" Target="../media/image150.png"/><Relationship Id="rId26" Type="http://schemas.openxmlformats.org/officeDocument/2006/relationships/customXml" Target="../ink/ink25.xml"/><Relationship Id="rId3" Type="http://schemas.openxmlformats.org/officeDocument/2006/relationships/image" Target="../media/image18.png"/><Relationship Id="rId21" Type="http://schemas.openxmlformats.org/officeDocument/2006/relationships/customXml" Target="../ink/ink22.xml"/><Relationship Id="rId7" Type="http://schemas.openxmlformats.org/officeDocument/2006/relationships/customXml" Target="../ink/ink15.xml"/><Relationship Id="rId12" Type="http://schemas.openxmlformats.org/officeDocument/2006/relationships/image" Target="../media/image120.png"/><Relationship Id="rId17" Type="http://schemas.openxmlformats.org/officeDocument/2006/relationships/customXml" Target="../ink/ink20.xml"/><Relationship Id="rId25" Type="http://schemas.openxmlformats.org/officeDocument/2006/relationships/customXml" Target="../ink/ink24.xml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40.png"/><Relationship Id="rId20" Type="http://schemas.openxmlformats.org/officeDocument/2006/relationships/image" Target="../media/image330.png"/><Relationship Id="rId29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customXml" Target="../ink/ink17.xml"/><Relationship Id="rId24" Type="http://schemas.openxmlformats.org/officeDocument/2006/relationships/image" Target="../media/image180.png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23" Type="http://schemas.openxmlformats.org/officeDocument/2006/relationships/customXml" Target="../ink/ink23.xml"/><Relationship Id="rId28" Type="http://schemas.openxmlformats.org/officeDocument/2006/relationships/customXml" Target="../ink/ink26.xml"/><Relationship Id="rId10" Type="http://schemas.openxmlformats.org/officeDocument/2006/relationships/image" Target="../media/image110.png"/><Relationship Id="rId19" Type="http://schemas.openxmlformats.org/officeDocument/2006/relationships/customXml" Target="../ink/ink21.xml"/><Relationship Id="rId4" Type="http://schemas.openxmlformats.org/officeDocument/2006/relationships/image" Target="../media/image19.png"/><Relationship Id="rId9" Type="http://schemas.openxmlformats.org/officeDocument/2006/relationships/customXml" Target="../ink/ink16.xml"/><Relationship Id="rId14" Type="http://schemas.openxmlformats.org/officeDocument/2006/relationships/image" Target="../media/image130.png"/><Relationship Id="rId22" Type="http://schemas.openxmlformats.org/officeDocument/2006/relationships/image" Target="../media/image170.png"/><Relationship Id="rId27" Type="http://schemas.openxmlformats.org/officeDocument/2006/relationships/image" Target="../media/image190.png"/><Relationship Id="rId30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parklanda.tistory.com/entry/%EB%B2%A0%ED%8A%B8%EB%82%A8-%EC%95%84%EB%A6%84%EB%8B%A4%EC%9A%B4-%EB%8B%A4%EB%82%AD-%EB%85%BC%EB%8A%90%EC%96%B5-%ED%95%B4%EB%B3%8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ixnio.com/ko/%ED%92%8D%EA%B2%BD/%EC%9D%BC%EC%B6%9C/%ED%96%87%EB%B9%9B-%EC%9D%BC%EC%B6%9C-%EA%B5%AC%EB%A6%84-%ED%83%9C%ED%8F%89%EC%96%91-%EB%AC%BC-%ED%95%B4%EB%B3%80-%EB%B0%94%EB%8B%A4-%EC%83%88%EB%B2%BD-%ED%83%9C%EC%96%91-%ED%99%A9%ED%98%BC" TargetMode="External"/><Relationship Id="rId3" Type="http://schemas.openxmlformats.org/officeDocument/2006/relationships/image" Target="../media/image14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ixabay.com/ko/%ED%95%98%EC%99%80%EC%9D%B4-%EC%97%B4%EB%8C%80%EC%9D%98-%ED%8C%9C-%ED%8A%B8%EB%A6%AC-%ED%95%98%EC%99%80%EC%9D%B4-%ED%95%B4%EB%B3%80-1162157/" TargetMode="External"/><Relationship Id="rId5" Type="http://schemas.openxmlformats.org/officeDocument/2006/relationships/image" Target="../media/image15.jpg"/><Relationship Id="rId4" Type="http://schemas.openxmlformats.org/officeDocument/2006/relationships/hyperlink" Target="https://pixabay.com/ko/%ED%95%B4%EB%B3%80-%EB%B0%B0-%EC%A0%80%EB%85%81-%EB%85%B8%EC%9D%84-%EC%84%9D%EC%96%91-%EA%B5%AC%EB%A6%84-%EC%9D%BC%EB%AA%B0-%ED%92%8D%EA%B2%BD-%EB%B6%89%EC%9D%80-%ED%83%9C%EC%96%91-126218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A25A76F-8510-42C8-9448-9AA67E1E5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2689" y="2951818"/>
            <a:ext cx="4606621" cy="1533098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sz="1800" dirty="0"/>
              <a:t>여행 코스 커뮤니티</a:t>
            </a:r>
            <a:br>
              <a:rPr lang="en-US" altLang="ko-KR" dirty="0"/>
            </a:br>
            <a:r>
              <a:rPr lang="en-US" altLang="ko-KR" b="1" dirty="0" err="1"/>
              <a:t>RootFinder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ko-KR" altLang="en-US" sz="1200" dirty="0" err="1"/>
              <a:t>한가연</a:t>
            </a:r>
            <a:r>
              <a:rPr lang="ko-KR" altLang="en-US" sz="1200" dirty="0"/>
              <a:t> 문진호 장하영 최지우 박민준</a:t>
            </a:r>
          </a:p>
        </p:txBody>
      </p:sp>
      <p:pic>
        <p:nvPicPr>
          <p:cNvPr id="100" name="그림 개체 틀 99" descr="배경에 패들보더가 있는 해변 사진&#10;">
            <a:extLst>
              <a:ext uri="{FF2B5EF4-FFF2-40B4-BE49-F238E27FC236}">
                <a16:creationId xmlns:a16="http://schemas.microsoft.com/office/drawing/2014/main" id="{BEFE2176-37D6-418A-AD49-4B0D396F24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802" b="7802"/>
          <a:stretch/>
        </p:blipFill>
        <p:spPr>
          <a:xfrm>
            <a:off x="1539" y="8"/>
            <a:ext cx="12188938" cy="6857992"/>
          </a:xfrm>
        </p:spPr>
      </p:pic>
    </p:spTree>
    <p:extLst>
      <p:ext uri="{BB962C8B-B14F-4D97-AF65-F5344CB8AC3E}">
        <p14:creationId xmlns:p14="http://schemas.microsoft.com/office/powerpoint/2010/main" val="273562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제목 121">
            <a:extLst>
              <a:ext uri="{FF2B5EF4-FFF2-40B4-BE49-F238E27FC236}">
                <a16:creationId xmlns:a16="http://schemas.microsoft.com/office/drawing/2014/main" id="{5F4BBB6B-6E50-453D-9189-19A27B2B2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/>
          <a:p>
            <a:pPr rtl="0"/>
            <a:r>
              <a:rPr lang="en-US" altLang="ko-KR" b="1" dirty="0"/>
              <a:t>2. </a:t>
            </a:r>
            <a:r>
              <a:rPr lang="ko-KR" altLang="en-US" b="1" dirty="0"/>
              <a:t>조원 소개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개체 틀 4" descr="파도 배럴 서퍼 사진">
            <a:extLst>
              <a:ext uri="{FF2B5EF4-FFF2-40B4-BE49-F238E27FC236}">
                <a16:creationId xmlns:a16="http://schemas.microsoft.com/office/drawing/2014/main" id="{E1D0B9CD-9B7A-4A55-904D-E920F3DF97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02" b="17202"/>
          <a:stretch/>
        </p:blipFill>
        <p:spPr>
          <a:xfrm>
            <a:off x="-4352" y="8"/>
            <a:ext cx="12200723" cy="4502143"/>
          </a:xfrm>
        </p:spPr>
      </p:pic>
    </p:spTree>
    <p:extLst>
      <p:ext uri="{BB962C8B-B14F-4D97-AF65-F5344CB8AC3E}">
        <p14:creationId xmlns:p14="http://schemas.microsoft.com/office/powerpoint/2010/main" val="1692980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BB446-6D7B-4F52-B560-4C3189F8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</p:spPr>
        <p:txBody>
          <a:bodyPr rtlCol="0"/>
          <a:lstStyle/>
          <a:p>
            <a:pPr rtl="0"/>
            <a:r>
              <a:rPr lang="ko-KR" altLang="en-US" b="1" dirty="0"/>
              <a:t>조원 소개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개체 틀 15">
            <a:extLst>
              <a:ext uri="{FF2B5EF4-FFF2-40B4-BE49-F238E27FC236}">
                <a16:creationId xmlns:a16="http://schemas.microsoft.com/office/drawing/2014/main" id="{B806A4C4-C7CE-4DF4-A7D1-9E756F73C4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069848" y="1827476"/>
            <a:ext cx="1615684" cy="1841699"/>
          </a:xfr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7639E5F3-7FFE-430A-BE10-90ED44392D3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84176" y="1827476"/>
            <a:ext cx="1615684" cy="342691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한가연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5B36440-3DEC-4F27-8200-5E2BE47921E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2984176" y="2261125"/>
            <a:ext cx="7634150" cy="156707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백앤드</a:t>
            </a:r>
            <a:r>
              <a:rPr lang="en-US" altLang="ko-KR" sz="1400" dirty="0"/>
              <a:t>/</a:t>
            </a:r>
            <a:r>
              <a:rPr lang="ko-KR" altLang="en-US" sz="1400" dirty="0"/>
              <a:t>프론트 </a:t>
            </a:r>
            <a:r>
              <a:rPr lang="ko-KR" altLang="en-US" sz="1400" dirty="0" err="1"/>
              <a:t>앤드</a:t>
            </a:r>
            <a:r>
              <a:rPr lang="ko-KR" altLang="en-US" sz="1400" dirty="0"/>
              <a:t> 담당</a:t>
            </a:r>
            <a:endParaRPr lang="en-US" altLang="ko-KR" sz="14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sz="1400" dirty="0"/>
              <a:t>로그인</a:t>
            </a:r>
            <a:r>
              <a:rPr lang="en-US" altLang="ko-KR" sz="1400" dirty="0"/>
              <a:t>/</a:t>
            </a:r>
            <a:r>
              <a:rPr lang="ko-KR" altLang="en-US" sz="1400" dirty="0"/>
              <a:t>회원가입 기능 구현</a:t>
            </a:r>
            <a:endParaRPr lang="en-US" altLang="ko-KR" sz="14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sz="1400" dirty="0"/>
              <a:t>코스 상세 보기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개요</a:t>
            </a:r>
            <a:r>
              <a:rPr lang="en-US" altLang="ko-KR" sz="1400" dirty="0">
                <a:sym typeface="Wingdings" panose="05000000000000000000" pitchFamily="2" charset="2"/>
              </a:rPr>
              <a:t>/ </a:t>
            </a:r>
            <a:r>
              <a:rPr lang="ko-KR" altLang="en-US" sz="1400" dirty="0">
                <a:sym typeface="Wingdings" panose="05000000000000000000" pitchFamily="2" charset="2"/>
              </a:rPr>
              <a:t>일정표</a:t>
            </a:r>
            <a:r>
              <a:rPr lang="en-US" altLang="ko-KR" sz="1400" dirty="0">
                <a:sym typeface="Wingdings" panose="05000000000000000000" pitchFamily="2" charset="2"/>
              </a:rPr>
              <a:t>/ </a:t>
            </a:r>
            <a:r>
              <a:rPr lang="ko-KR" altLang="en-US" sz="1400" dirty="0">
                <a:sym typeface="Wingdings" panose="05000000000000000000" pitchFamily="2" charset="2"/>
              </a:rPr>
              <a:t>댓글 기능 구현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sz="1400" dirty="0">
                <a:sym typeface="Wingdings" panose="05000000000000000000" pitchFamily="2" charset="2"/>
              </a:rPr>
              <a:t>관리자 페이지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댓글 수정</a:t>
            </a:r>
            <a:r>
              <a:rPr lang="en-US" altLang="ko-KR" sz="1400" dirty="0">
                <a:sym typeface="Wingdings" panose="05000000000000000000" pitchFamily="2" charset="2"/>
              </a:rPr>
              <a:t>/</a:t>
            </a:r>
            <a:r>
              <a:rPr lang="ko-KR" altLang="en-US" sz="1400" dirty="0">
                <a:sym typeface="Wingdings" panose="05000000000000000000" pitchFamily="2" charset="2"/>
              </a:rPr>
              <a:t>삭제 기능 구현</a:t>
            </a:r>
            <a:endParaRPr lang="en-US" altLang="ko-KR" sz="1400" dirty="0"/>
          </a:p>
          <a:p>
            <a:pPr rtl="0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슬라이드 번호 개체 틀 130">
            <a:extLst>
              <a:ext uri="{FF2B5EF4-FFF2-40B4-BE49-F238E27FC236}">
                <a16:creationId xmlns:a16="http://schemas.microsoft.com/office/drawing/2014/main" id="{3C574038-044F-4C0C-AF81-2B9385A3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8" name="그림 개체 틀 15">
            <a:extLst>
              <a:ext uri="{FF2B5EF4-FFF2-40B4-BE49-F238E27FC236}">
                <a16:creationId xmlns:a16="http://schemas.microsoft.com/office/drawing/2014/main" id="{62B85CDD-8F33-190B-1B7C-6A22703274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69848" y="4361406"/>
            <a:ext cx="1615684" cy="1841699"/>
          </a:xfrm>
          <a:custGeom>
            <a:avLst/>
            <a:gdLst>
              <a:gd name="connsiteX0" fmla="*/ 1328872 w 2240280"/>
              <a:gd name="connsiteY0" fmla="*/ 2923500 h 3063240"/>
              <a:gd name="connsiteX1" fmla="*/ 1332402 w 2240280"/>
              <a:gd name="connsiteY1" fmla="*/ 2929212 h 3063240"/>
              <a:gd name="connsiteX2" fmla="*/ 1328872 w 2240280"/>
              <a:gd name="connsiteY2" fmla="*/ 2923500 h 3063240"/>
              <a:gd name="connsiteX3" fmla="*/ 1625596 w 2240280"/>
              <a:gd name="connsiteY3" fmla="*/ 2912512 h 3063240"/>
              <a:gd name="connsiteX4" fmla="*/ 1632166 w 2240280"/>
              <a:gd name="connsiteY4" fmla="*/ 2991092 h 3063240"/>
              <a:gd name="connsiteX5" fmla="*/ 1625596 w 2240280"/>
              <a:gd name="connsiteY5" fmla="*/ 2912512 h 3063240"/>
              <a:gd name="connsiteX6" fmla="*/ 1165908 w 2240280"/>
              <a:gd name="connsiteY6" fmla="*/ 2910733 h 3063240"/>
              <a:gd name="connsiteX7" fmla="*/ 1120171 w 2240280"/>
              <a:gd name="connsiteY7" fmla="*/ 2980247 h 3063240"/>
              <a:gd name="connsiteX8" fmla="*/ 1165908 w 2240280"/>
              <a:gd name="connsiteY8" fmla="*/ 2910733 h 3063240"/>
              <a:gd name="connsiteX9" fmla="*/ 1962643 w 2240280"/>
              <a:gd name="connsiteY9" fmla="*/ 2902043 h 3063240"/>
              <a:gd name="connsiteX10" fmla="*/ 1969164 w 2240280"/>
              <a:gd name="connsiteY10" fmla="*/ 2980623 h 3063240"/>
              <a:gd name="connsiteX11" fmla="*/ 1962643 w 2240280"/>
              <a:gd name="connsiteY11" fmla="*/ 2902043 h 3063240"/>
              <a:gd name="connsiteX12" fmla="*/ 354980 w 2240280"/>
              <a:gd name="connsiteY12" fmla="*/ 2861776 h 3063240"/>
              <a:gd name="connsiteX13" fmla="*/ 341920 w 2240280"/>
              <a:gd name="connsiteY13" fmla="*/ 2937048 h 3063240"/>
              <a:gd name="connsiteX14" fmla="*/ 354980 w 2240280"/>
              <a:gd name="connsiteY14" fmla="*/ 2861776 h 3063240"/>
              <a:gd name="connsiteX15" fmla="*/ 619235 w 2240280"/>
              <a:gd name="connsiteY15" fmla="*/ 2849536 h 3063240"/>
              <a:gd name="connsiteX16" fmla="*/ 566964 w 2240280"/>
              <a:gd name="connsiteY16" fmla="*/ 2928340 h 3063240"/>
              <a:gd name="connsiteX17" fmla="*/ 619235 w 2240280"/>
              <a:gd name="connsiteY17" fmla="*/ 2849536 h 3063240"/>
              <a:gd name="connsiteX18" fmla="*/ 139196 w 2240280"/>
              <a:gd name="connsiteY18" fmla="*/ 2849290 h 3063240"/>
              <a:gd name="connsiteX19" fmla="*/ 168603 w 2240280"/>
              <a:gd name="connsiteY19" fmla="*/ 2909676 h 3063240"/>
              <a:gd name="connsiteX20" fmla="*/ 139196 w 2240280"/>
              <a:gd name="connsiteY20" fmla="*/ 2849290 h 3063240"/>
              <a:gd name="connsiteX21" fmla="*/ 1399746 w 2240280"/>
              <a:gd name="connsiteY21" fmla="*/ 2846269 h 3063240"/>
              <a:gd name="connsiteX22" fmla="*/ 1442165 w 2240280"/>
              <a:gd name="connsiteY22" fmla="*/ 2909775 h 3063240"/>
              <a:gd name="connsiteX23" fmla="*/ 1399746 w 2240280"/>
              <a:gd name="connsiteY23" fmla="*/ 2846269 h 3063240"/>
              <a:gd name="connsiteX24" fmla="*/ 910341 w 2240280"/>
              <a:gd name="connsiteY24" fmla="*/ 2831609 h 3063240"/>
              <a:gd name="connsiteX25" fmla="*/ 952760 w 2240280"/>
              <a:gd name="connsiteY25" fmla="*/ 2891626 h 3063240"/>
              <a:gd name="connsiteX26" fmla="*/ 910341 w 2240280"/>
              <a:gd name="connsiteY26" fmla="*/ 2831609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2878446 h 3063240"/>
              <a:gd name="connsiteX30" fmla="*/ 2228626 w 2240280"/>
              <a:gd name="connsiteY30" fmla="*/ 2883764 h 3063240"/>
              <a:gd name="connsiteX31" fmla="*/ 2228976 w 2240280"/>
              <a:gd name="connsiteY31" fmla="*/ 2939835 h 3063240"/>
              <a:gd name="connsiteX32" fmla="*/ 2240280 w 2240280"/>
              <a:gd name="connsiteY32" fmla="*/ 2944593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1328872" y="2923500"/>
                </a:moveTo>
                <a:cubicBezTo>
                  <a:pt x="1328872" y="2926356"/>
                  <a:pt x="1328872" y="2929212"/>
                  <a:pt x="1332402" y="2929212"/>
                </a:cubicBezTo>
                <a:cubicBezTo>
                  <a:pt x="1335931" y="2926356"/>
                  <a:pt x="1332402" y="2923500"/>
                  <a:pt x="1328872" y="2923500"/>
                </a:cubicBezTo>
                <a:close/>
                <a:moveTo>
                  <a:pt x="1625596" y="2912512"/>
                </a:moveTo>
                <a:cubicBezTo>
                  <a:pt x="1563187" y="2909489"/>
                  <a:pt x="1566472" y="2988070"/>
                  <a:pt x="1632166" y="2991092"/>
                </a:cubicBezTo>
                <a:cubicBezTo>
                  <a:pt x="1681436" y="2982025"/>
                  <a:pt x="1661728" y="2912512"/>
                  <a:pt x="1625596" y="2912512"/>
                </a:cubicBezTo>
                <a:close/>
                <a:moveTo>
                  <a:pt x="1165908" y="2910733"/>
                </a:moveTo>
                <a:cubicBezTo>
                  <a:pt x="1123438" y="2910733"/>
                  <a:pt x="1064633" y="2953046"/>
                  <a:pt x="1120171" y="2980247"/>
                </a:cubicBezTo>
                <a:cubicBezTo>
                  <a:pt x="1169175" y="2992336"/>
                  <a:pt x="1218179" y="2940957"/>
                  <a:pt x="1165908" y="2910733"/>
                </a:cubicBezTo>
                <a:close/>
                <a:moveTo>
                  <a:pt x="1962643" y="2902043"/>
                </a:moveTo>
                <a:cubicBezTo>
                  <a:pt x="1900700" y="2899020"/>
                  <a:pt x="1903960" y="2980623"/>
                  <a:pt x="1969164" y="2980623"/>
                </a:cubicBezTo>
                <a:cubicBezTo>
                  <a:pt x="2018066" y="2971556"/>
                  <a:pt x="2001765" y="2905065"/>
                  <a:pt x="1962643" y="2902043"/>
                </a:cubicBezTo>
                <a:close/>
                <a:moveTo>
                  <a:pt x="354980" y="2861776"/>
                </a:moveTo>
                <a:cubicBezTo>
                  <a:pt x="292943" y="2867798"/>
                  <a:pt x="276618" y="2918983"/>
                  <a:pt x="341920" y="2937048"/>
                </a:cubicBezTo>
                <a:cubicBezTo>
                  <a:pt x="390896" y="2949091"/>
                  <a:pt x="407221" y="2864787"/>
                  <a:pt x="354980" y="2861776"/>
                </a:cubicBezTo>
                <a:close/>
                <a:moveTo>
                  <a:pt x="619235" y="2849536"/>
                </a:moveTo>
                <a:cubicBezTo>
                  <a:pt x="583298" y="2861660"/>
                  <a:pt x="534294" y="2888938"/>
                  <a:pt x="566964" y="2928340"/>
                </a:cubicBezTo>
                <a:cubicBezTo>
                  <a:pt x="625768" y="2934402"/>
                  <a:pt x="687840" y="2888938"/>
                  <a:pt x="619235" y="2849536"/>
                </a:cubicBezTo>
                <a:close/>
                <a:moveTo>
                  <a:pt x="139196" y="2849290"/>
                </a:moveTo>
                <a:cubicBezTo>
                  <a:pt x="54241" y="2870425"/>
                  <a:pt x="99986" y="2936849"/>
                  <a:pt x="168603" y="2909676"/>
                </a:cubicBezTo>
                <a:cubicBezTo>
                  <a:pt x="175138" y="2885521"/>
                  <a:pt x="168603" y="2846270"/>
                  <a:pt x="139196" y="2849290"/>
                </a:cubicBezTo>
                <a:close/>
                <a:moveTo>
                  <a:pt x="1399746" y="2846269"/>
                </a:moveTo>
                <a:cubicBezTo>
                  <a:pt x="1308381" y="2867438"/>
                  <a:pt x="1383431" y="2949088"/>
                  <a:pt x="1442165" y="2909775"/>
                </a:cubicBezTo>
                <a:cubicBezTo>
                  <a:pt x="1448691" y="2879534"/>
                  <a:pt x="1422587" y="2849293"/>
                  <a:pt x="1399746" y="2846269"/>
                </a:cubicBezTo>
                <a:close/>
                <a:moveTo>
                  <a:pt x="910341" y="2831609"/>
                </a:moveTo>
                <a:cubicBezTo>
                  <a:pt x="825502" y="2867619"/>
                  <a:pt x="890763" y="2915633"/>
                  <a:pt x="952760" y="2891626"/>
                </a:cubicBezTo>
                <a:cubicBezTo>
                  <a:pt x="965812" y="2873621"/>
                  <a:pt x="936445" y="2822606"/>
                  <a:pt x="910341" y="2831609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2878446"/>
                </a:lnTo>
                <a:lnTo>
                  <a:pt x="2228626" y="2883764"/>
                </a:lnTo>
                <a:cubicBezTo>
                  <a:pt x="2207371" y="2900175"/>
                  <a:pt x="2202980" y="2924316"/>
                  <a:pt x="2228976" y="2939835"/>
                </a:cubicBezTo>
                <a:lnTo>
                  <a:pt x="2240280" y="2944593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</p:pic>
      <p:sp>
        <p:nvSpPr>
          <p:cNvPr id="3" name="텍스트 개체 틀 7">
            <a:extLst>
              <a:ext uri="{FF2B5EF4-FFF2-40B4-BE49-F238E27FC236}">
                <a16:creationId xmlns:a16="http://schemas.microsoft.com/office/drawing/2014/main" id="{99A36AC1-3D98-9021-732B-950F018AF2D9}"/>
              </a:ext>
            </a:extLst>
          </p:cNvPr>
          <p:cNvSpPr txBox="1">
            <a:spLocks/>
          </p:cNvSpPr>
          <p:nvPr/>
        </p:nvSpPr>
        <p:spPr>
          <a:xfrm>
            <a:off x="2984176" y="4354361"/>
            <a:ext cx="1615684" cy="3426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548640" indent="-28575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54864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834390" indent="-28575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문진호</a:t>
            </a:r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9A5ADE4-E0D7-3175-F48D-07A07BC2B66A}"/>
              </a:ext>
            </a:extLst>
          </p:cNvPr>
          <p:cNvSpPr txBox="1">
            <a:spLocks/>
          </p:cNvSpPr>
          <p:nvPr/>
        </p:nvSpPr>
        <p:spPr>
          <a:xfrm>
            <a:off x="2984176" y="4788010"/>
            <a:ext cx="7634150" cy="1896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백앤드</a:t>
            </a:r>
            <a:r>
              <a:rPr lang="en-US" altLang="ko-KR" sz="1400" dirty="0"/>
              <a:t>/DB </a:t>
            </a:r>
            <a:r>
              <a:rPr lang="ko-KR" altLang="en-US" sz="1400" dirty="0"/>
              <a:t>설계 담당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메인화면</a:t>
            </a:r>
            <a:r>
              <a:rPr lang="ko-KR" altLang="en-US" sz="1400" dirty="0"/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 MBTI/ </a:t>
            </a:r>
            <a:r>
              <a:rPr lang="ko-KR" altLang="en-US" sz="1400" dirty="0">
                <a:sym typeface="Wingdings" panose="05000000000000000000" pitchFamily="2" charset="2"/>
              </a:rPr>
              <a:t>연령층별 코스 출력 기능 구현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ym typeface="Wingdings" panose="05000000000000000000" pitchFamily="2" charset="2"/>
              </a:rPr>
              <a:t>검색</a:t>
            </a:r>
            <a:r>
              <a:rPr lang="en-US" altLang="ko-KR" sz="1400" dirty="0">
                <a:sym typeface="Wingdings" panose="05000000000000000000" pitchFamily="2" charset="2"/>
              </a:rPr>
              <a:t>/</a:t>
            </a:r>
            <a:r>
              <a:rPr lang="ko-KR" altLang="en-US" sz="1400" dirty="0">
                <a:sym typeface="Wingdings" panose="05000000000000000000" pitchFamily="2" charset="2"/>
              </a:rPr>
              <a:t>지역별</a:t>
            </a:r>
            <a:r>
              <a:rPr lang="en-US" altLang="ko-KR" sz="1400" dirty="0">
                <a:sym typeface="Wingdings" panose="05000000000000000000" pitchFamily="2" charset="2"/>
              </a:rPr>
              <a:t>/</a:t>
            </a:r>
            <a:r>
              <a:rPr lang="ko-KR" altLang="en-US" sz="1400" dirty="0">
                <a:sym typeface="Wingdings" panose="05000000000000000000" pitchFamily="2" charset="2"/>
              </a:rPr>
              <a:t>지도로 코스 출력 기능 구현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관리자 페이지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 err="1">
                <a:sym typeface="Wingdings" panose="05000000000000000000" pitchFamily="2" charset="2"/>
              </a:rPr>
              <a:t>메인화면</a:t>
            </a:r>
            <a:r>
              <a:rPr lang="ko-KR" altLang="en-US" sz="1400" dirty="0">
                <a:sym typeface="Wingdings" panose="05000000000000000000" pitchFamily="2" charset="2"/>
              </a:rPr>
              <a:t> 구성 및 회원 수정</a:t>
            </a:r>
            <a:r>
              <a:rPr lang="en-US" altLang="ko-KR" sz="1400" dirty="0">
                <a:sym typeface="Wingdings" panose="05000000000000000000" pitchFamily="2" charset="2"/>
              </a:rPr>
              <a:t>/</a:t>
            </a:r>
            <a:r>
              <a:rPr lang="ko-KR" altLang="en-US" sz="1400" dirty="0">
                <a:sym typeface="Wingdings" panose="05000000000000000000" pitchFamily="2" charset="2"/>
              </a:rPr>
              <a:t>삭제 기능 구현</a:t>
            </a:r>
            <a:endParaRPr lang="en-US" altLang="ko-KR" sz="1400" dirty="0"/>
          </a:p>
          <a:p>
            <a:endParaRPr lang="ko-KR" alt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E97BDB3-3D86-CFCA-FEB5-3747FD3E8419}"/>
                  </a:ext>
                </a:extLst>
              </p14:cNvPr>
              <p14:cNvContentPartPr/>
              <p14:nvPr/>
            </p14:nvContentPartPr>
            <p14:xfrm>
              <a:off x="289281" y="468670"/>
              <a:ext cx="105120" cy="7221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E97BDB3-3D86-CFCA-FEB5-3747FD3E84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641" y="288670"/>
                <a:ext cx="284760" cy="10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C2A01A03-0D17-B01F-B2F7-110ACBF71700}"/>
                  </a:ext>
                </a:extLst>
              </p14:cNvPr>
              <p14:cNvContentPartPr/>
              <p14:nvPr/>
            </p14:nvContentPartPr>
            <p14:xfrm>
              <a:off x="318081" y="406030"/>
              <a:ext cx="420120" cy="50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C2A01A03-0D17-B01F-B2F7-110ACBF717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8441" y="226390"/>
                <a:ext cx="59976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BF80817-166E-676D-F858-22179076787B}"/>
                  </a:ext>
                </a:extLst>
              </p14:cNvPr>
              <p14:cNvContentPartPr/>
              <p14:nvPr/>
            </p14:nvContentPartPr>
            <p14:xfrm>
              <a:off x="1214841" y="428350"/>
              <a:ext cx="724320" cy="1087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BF80817-166E-676D-F858-22179076787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4841" y="248350"/>
                <a:ext cx="90396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B894D90C-FFB2-90F8-CDFB-562C12C18F19}"/>
                  </a:ext>
                </a:extLst>
              </p14:cNvPr>
              <p14:cNvContentPartPr/>
              <p14:nvPr/>
            </p14:nvContentPartPr>
            <p14:xfrm>
              <a:off x="2574201" y="481270"/>
              <a:ext cx="655560" cy="576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B894D90C-FFB2-90F8-CDFB-562C12C18F1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84201" y="301270"/>
                <a:ext cx="83520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621E3B4C-C051-F016-5E2F-8BAC554AEB2F}"/>
                  </a:ext>
                </a:extLst>
              </p14:cNvPr>
              <p14:cNvContentPartPr/>
              <p14:nvPr/>
            </p14:nvContentPartPr>
            <p14:xfrm>
              <a:off x="364521" y="416470"/>
              <a:ext cx="3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621E3B4C-C051-F016-5E2F-8BAC554AEB2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4521" y="23683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7198F327-4B56-7CA9-2416-97F64ECA2942}"/>
                  </a:ext>
                </a:extLst>
              </p14:cNvPr>
              <p14:cNvContentPartPr/>
              <p14:nvPr/>
            </p14:nvContentPartPr>
            <p14:xfrm>
              <a:off x="364521" y="416470"/>
              <a:ext cx="1326240" cy="2487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7198F327-4B56-7CA9-2416-97F64ECA294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4521" y="236830"/>
                <a:ext cx="150588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687E94BE-6BF9-8FCB-0C6C-7D5D226EAB2E}"/>
                  </a:ext>
                </a:extLst>
              </p14:cNvPr>
              <p14:cNvContentPartPr/>
              <p14:nvPr/>
            </p14:nvContentPartPr>
            <p14:xfrm>
              <a:off x="2662041" y="684670"/>
              <a:ext cx="621360" cy="1720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687E94BE-6BF9-8FCB-0C6C-7D5D226EAB2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72041" y="504670"/>
                <a:ext cx="80100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F023038B-3A37-2A2D-0FF8-BC30859CB42A}"/>
                  </a:ext>
                </a:extLst>
              </p14:cNvPr>
              <p14:cNvContentPartPr/>
              <p14:nvPr/>
            </p14:nvContentPartPr>
            <p14:xfrm>
              <a:off x="1435161" y="1232590"/>
              <a:ext cx="1512360" cy="1407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F023038B-3A37-2A2D-0FF8-BC30859CB42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45161" y="1052950"/>
                <a:ext cx="169200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3E151713-ADDC-CE49-28FA-9A7496DE6707}"/>
                  </a:ext>
                </a:extLst>
              </p14:cNvPr>
              <p14:cNvContentPartPr/>
              <p14:nvPr/>
            </p14:nvContentPartPr>
            <p14:xfrm>
              <a:off x="3449001" y="1244110"/>
              <a:ext cx="10800" cy="662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3E151713-ADDC-CE49-28FA-9A7496DE670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59361" y="1064110"/>
                <a:ext cx="19044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4D176BB3-0403-ABBA-DFE9-D1C9181E0FC8}"/>
                  </a:ext>
                </a:extLst>
              </p14:cNvPr>
              <p14:cNvContentPartPr/>
              <p14:nvPr/>
            </p14:nvContentPartPr>
            <p14:xfrm>
              <a:off x="4010241" y="1628590"/>
              <a:ext cx="1414440" cy="558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4D176BB3-0403-ABBA-DFE9-D1C9181E0FC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920601" y="1448590"/>
                <a:ext cx="159408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DE6624AC-C279-92E6-B810-233F07ECCAA5}"/>
                  </a:ext>
                </a:extLst>
              </p14:cNvPr>
              <p14:cNvContentPartPr/>
              <p14:nvPr/>
            </p14:nvContentPartPr>
            <p14:xfrm>
              <a:off x="2088921" y="596110"/>
              <a:ext cx="36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DE6624AC-C279-92E6-B810-233F07ECCAA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99281" y="41611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6426C9DA-9A46-D49F-B44F-B2A77830F5C6}"/>
                  </a:ext>
                </a:extLst>
              </p14:cNvPr>
              <p14:cNvContentPartPr/>
              <p14:nvPr/>
            </p14:nvContentPartPr>
            <p14:xfrm>
              <a:off x="137361" y="298390"/>
              <a:ext cx="244800" cy="122364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6426C9DA-9A46-D49F-B44F-B2A77830F5C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721" y="118390"/>
                <a:ext cx="424440" cy="15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69E63EB6-0AD2-B361-89E4-D1C6C6C9ECE2}"/>
                  </a:ext>
                </a:extLst>
              </p14:cNvPr>
              <p14:cNvContentPartPr/>
              <p14:nvPr/>
            </p14:nvContentPartPr>
            <p14:xfrm>
              <a:off x="321544" y="485950"/>
              <a:ext cx="159120" cy="11217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69E63EB6-0AD2-B361-89E4-D1C6C6C9ECE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1544" y="305950"/>
                <a:ext cx="338760" cy="14814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그림 23">
            <a:extLst>
              <a:ext uri="{FF2B5EF4-FFF2-40B4-BE49-F238E27FC236}">
                <a16:creationId xmlns:a16="http://schemas.microsoft.com/office/drawing/2014/main" id="{09E2184D-C43C-A562-1DF4-76AA8853D4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5121" y="68209"/>
            <a:ext cx="381020" cy="21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01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BB446-6D7B-4F52-B560-4C3189F8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</p:spPr>
        <p:txBody>
          <a:bodyPr rtlCol="0"/>
          <a:lstStyle/>
          <a:p>
            <a:pPr rtl="0"/>
            <a:r>
              <a:rPr lang="ko-KR" altLang="en-US" b="1" dirty="0"/>
              <a:t>조원 소개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7639E5F3-7FFE-430A-BE10-90ED44392D3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84176" y="1943726"/>
            <a:ext cx="1615684" cy="342691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/>
              <a:t>장하영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5B36440-3DEC-4F27-8200-5E2BE47921E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2984176" y="2377375"/>
            <a:ext cx="7634150" cy="156707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sz="1400" dirty="0"/>
              <a:t>프론트 </a:t>
            </a:r>
            <a:r>
              <a:rPr lang="ko-KR" altLang="en-US" sz="1400" dirty="0" err="1"/>
              <a:t>앤드</a:t>
            </a:r>
            <a:r>
              <a:rPr lang="ko-KR" altLang="en-US" sz="1400" dirty="0"/>
              <a:t> 담당</a:t>
            </a:r>
            <a:endParaRPr lang="en-US" altLang="ko-KR" sz="14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메인화면</a:t>
            </a:r>
            <a:r>
              <a:rPr lang="en-US" altLang="ko-KR" sz="1400" dirty="0"/>
              <a:t>/ </a:t>
            </a:r>
            <a:r>
              <a:rPr lang="ko-KR" altLang="en-US" sz="1400" dirty="0"/>
              <a:t>로그인</a:t>
            </a:r>
            <a:r>
              <a:rPr lang="en-US" altLang="ko-KR" sz="1400" dirty="0"/>
              <a:t>/ </a:t>
            </a:r>
            <a:r>
              <a:rPr lang="ko-KR" altLang="en-US" sz="1400" dirty="0"/>
              <a:t>회원가입 페이지 구현</a:t>
            </a:r>
            <a:endParaRPr lang="en-US" altLang="ko-KR" sz="14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전체적인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CSS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담당</a:t>
            </a:r>
          </a:p>
        </p:txBody>
      </p:sp>
      <p:sp>
        <p:nvSpPr>
          <p:cNvPr id="131" name="슬라이드 번호 개체 틀 130">
            <a:extLst>
              <a:ext uri="{FF2B5EF4-FFF2-40B4-BE49-F238E27FC236}">
                <a16:creationId xmlns:a16="http://schemas.microsoft.com/office/drawing/2014/main" id="{3C574038-044F-4C0C-AF81-2B9385A3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7">
            <a:extLst>
              <a:ext uri="{FF2B5EF4-FFF2-40B4-BE49-F238E27FC236}">
                <a16:creationId xmlns:a16="http://schemas.microsoft.com/office/drawing/2014/main" id="{99A36AC1-3D98-9021-732B-950F018AF2D9}"/>
              </a:ext>
            </a:extLst>
          </p:cNvPr>
          <p:cNvSpPr txBox="1">
            <a:spLocks/>
          </p:cNvSpPr>
          <p:nvPr/>
        </p:nvSpPr>
        <p:spPr>
          <a:xfrm>
            <a:off x="2984176" y="4354361"/>
            <a:ext cx="1615684" cy="3426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548640" indent="-28575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54864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834390" indent="-28575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최지우</a:t>
            </a:r>
          </a:p>
        </p:txBody>
      </p:sp>
      <p:pic>
        <p:nvPicPr>
          <p:cNvPr id="5" name="그림 개체 틀 15">
            <a:extLst>
              <a:ext uri="{FF2B5EF4-FFF2-40B4-BE49-F238E27FC236}">
                <a16:creationId xmlns:a16="http://schemas.microsoft.com/office/drawing/2014/main" id="{B408D32E-1096-9FE0-1441-FA5524FC69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4194" y="1759036"/>
            <a:ext cx="1615684" cy="1858053"/>
          </a:xfrm>
          <a:custGeom>
            <a:avLst/>
            <a:gdLst>
              <a:gd name="connsiteX0" fmla="*/ 1328872 w 2240280"/>
              <a:gd name="connsiteY0" fmla="*/ 2923500 h 3063240"/>
              <a:gd name="connsiteX1" fmla="*/ 1332402 w 2240280"/>
              <a:gd name="connsiteY1" fmla="*/ 2929212 h 3063240"/>
              <a:gd name="connsiteX2" fmla="*/ 1328872 w 2240280"/>
              <a:gd name="connsiteY2" fmla="*/ 2923500 h 3063240"/>
              <a:gd name="connsiteX3" fmla="*/ 1625596 w 2240280"/>
              <a:gd name="connsiteY3" fmla="*/ 2912512 h 3063240"/>
              <a:gd name="connsiteX4" fmla="*/ 1632166 w 2240280"/>
              <a:gd name="connsiteY4" fmla="*/ 2991092 h 3063240"/>
              <a:gd name="connsiteX5" fmla="*/ 1625596 w 2240280"/>
              <a:gd name="connsiteY5" fmla="*/ 2912512 h 3063240"/>
              <a:gd name="connsiteX6" fmla="*/ 1165908 w 2240280"/>
              <a:gd name="connsiteY6" fmla="*/ 2910733 h 3063240"/>
              <a:gd name="connsiteX7" fmla="*/ 1120171 w 2240280"/>
              <a:gd name="connsiteY7" fmla="*/ 2980247 h 3063240"/>
              <a:gd name="connsiteX8" fmla="*/ 1165908 w 2240280"/>
              <a:gd name="connsiteY8" fmla="*/ 2910733 h 3063240"/>
              <a:gd name="connsiteX9" fmla="*/ 1962643 w 2240280"/>
              <a:gd name="connsiteY9" fmla="*/ 2902043 h 3063240"/>
              <a:gd name="connsiteX10" fmla="*/ 1969164 w 2240280"/>
              <a:gd name="connsiteY10" fmla="*/ 2980623 h 3063240"/>
              <a:gd name="connsiteX11" fmla="*/ 1962643 w 2240280"/>
              <a:gd name="connsiteY11" fmla="*/ 2902043 h 3063240"/>
              <a:gd name="connsiteX12" fmla="*/ 354980 w 2240280"/>
              <a:gd name="connsiteY12" fmla="*/ 2861776 h 3063240"/>
              <a:gd name="connsiteX13" fmla="*/ 341920 w 2240280"/>
              <a:gd name="connsiteY13" fmla="*/ 2937048 h 3063240"/>
              <a:gd name="connsiteX14" fmla="*/ 354980 w 2240280"/>
              <a:gd name="connsiteY14" fmla="*/ 2861776 h 3063240"/>
              <a:gd name="connsiteX15" fmla="*/ 619235 w 2240280"/>
              <a:gd name="connsiteY15" fmla="*/ 2849536 h 3063240"/>
              <a:gd name="connsiteX16" fmla="*/ 566964 w 2240280"/>
              <a:gd name="connsiteY16" fmla="*/ 2928340 h 3063240"/>
              <a:gd name="connsiteX17" fmla="*/ 619235 w 2240280"/>
              <a:gd name="connsiteY17" fmla="*/ 2849536 h 3063240"/>
              <a:gd name="connsiteX18" fmla="*/ 139196 w 2240280"/>
              <a:gd name="connsiteY18" fmla="*/ 2849290 h 3063240"/>
              <a:gd name="connsiteX19" fmla="*/ 168603 w 2240280"/>
              <a:gd name="connsiteY19" fmla="*/ 2909676 h 3063240"/>
              <a:gd name="connsiteX20" fmla="*/ 139196 w 2240280"/>
              <a:gd name="connsiteY20" fmla="*/ 2849290 h 3063240"/>
              <a:gd name="connsiteX21" fmla="*/ 1399746 w 2240280"/>
              <a:gd name="connsiteY21" fmla="*/ 2846269 h 3063240"/>
              <a:gd name="connsiteX22" fmla="*/ 1442165 w 2240280"/>
              <a:gd name="connsiteY22" fmla="*/ 2909775 h 3063240"/>
              <a:gd name="connsiteX23" fmla="*/ 1399746 w 2240280"/>
              <a:gd name="connsiteY23" fmla="*/ 2846269 h 3063240"/>
              <a:gd name="connsiteX24" fmla="*/ 910341 w 2240280"/>
              <a:gd name="connsiteY24" fmla="*/ 2831609 h 3063240"/>
              <a:gd name="connsiteX25" fmla="*/ 952760 w 2240280"/>
              <a:gd name="connsiteY25" fmla="*/ 2891626 h 3063240"/>
              <a:gd name="connsiteX26" fmla="*/ 910341 w 2240280"/>
              <a:gd name="connsiteY26" fmla="*/ 2831609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2878446 h 3063240"/>
              <a:gd name="connsiteX30" fmla="*/ 2228626 w 2240280"/>
              <a:gd name="connsiteY30" fmla="*/ 2883764 h 3063240"/>
              <a:gd name="connsiteX31" fmla="*/ 2228976 w 2240280"/>
              <a:gd name="connsiteY31" fmla="*/ 2939835 h 3063240"/>
              <a:gd name="connsiteX32" fmla="*/ 2240280 w 2240280"/>
              <a:gd name="connsiteY32" fmla="*/ 2944593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1328872" y="2923500"/>
                </a:moveTo>
                <a:cubicBezTo>
                  <a:pt x="1328872" y="2926356"/>
                  <a:pt x="1328872" y="2929212"/>
                  <a:pt x="1332402" y="2929212"/>
                </a:cubicBezTo>
                <a:cubicBezTo>
                  <a:pt x="1335931" y="2926356"/>
                  <a:pt x="1332402" y="2923500"/>
                  <a:pt x="1328872" y="2923500"/>
                </a:cubicBezTo>
                <a:close/>
                <a:moveTo>
                  <a:pt x="1625596" y="2912512"/>
                </a:moveTo>
                <a:cubicBezTo>
                  <a:pt x="1563187" y="2909489"/>
                  <a:pt x="1566472" y="2988070"/>
                  <a:pt x="1632166" y="2991092"/>
                </a:cubicBezTo>
                <a:cubicBezTo>
                  <a:pt x="1681436" y="2982025"/>
                  <a:pt x="1661728" y="2912512"/>
                  <a:pt x="1625596" y="2912512"/>
                </a:cubicBezTo>
                <a:close/>
                <a:moveTo>
                  <a:pt x="1165908" y="2910733"/>
                </a:moveTo>
                <a:cubicBezTo>
                  <a:pt x="1123438" y="2910733"/>
                  <a:pt x="1064633" y="2953046"/>
                  <a:pt x="1120171" y="2980247"/>
                </a:cubicBezTo>
                <a:cubicBezTo>
                  <a:pt x="1169175" y="2992336"/>
                  <a:pt x="1218179" y="2940957"/>
                  <a:pt x="1165908" y="2910733"/>
                </a:cubicBezTo>
                <a:close/>
                <a:moveTo>
                  <a:pt x="1962643" y="2902043"/>
                </a:moveTo>
                <a:cubicBezTo>
                  <a:pt x="1900700" y="2899020"/>
                  <a:pt x="1903960" y="2980623"/>
                  <a:pt x="1969164" y="2980623"/>
                </a:cubicBezTo>
                <a:cubicBezTo>
                  <a:pt x="2018066" y="2971556"/>
                  <a:pt x="2001765" y="2905065"/>
                  <a:pt x="1962643" y="2902043"/>
                </a:cubicBezTo>
                <a:close/>
                <a:moveTo>
                  <a:pt x="354980" y="2861776"/>
                </a:moveTo>
                <a:cubicBezTo>
                  <a:pt x="292943" y="2867798"/>
                  <a:pt x="276618" y="2918983"/>
                  <a:pt x="341920" y="2937048"/>
                </a:cubicBezTo>
                <a:cubicBezTo>
                  <a:pt x="390896" y="2949091"/>
                  <a:pt x="407221" y="2864787"/>
                  <a:pt x="354980" y="2861776"/>
                </a:cubicBezTo>
                <a:close/>
                <a:moveTo>
                  <a:pt x="619235" y="2849536"/>
                </a:moveTo>
                <a:cubicBezTo>
                  <a:pt x="583298" y="2861660"/>
                  <a:pt x="534294" y="2888938"/>
                  <a:pt x="566964" y="2928340"/>
                </a:cubicBezTo>
                <a:cubicBezTo>
                  <a:pt x="625768" y="2934402"/>
                  <a:pt x="687840" y="2888938"/>
                  <a:pt x="619235" y="2849536"/>
                </a:cubicBezTo>
                <a:close/>
                <a:moveTo>
                  <a:pt x="139196" y="2849290"/>
                </a:moveTo>
                <a:cubicBezTo>
                  <a:pt x="54241" y="2870425"/>
                  <a:pt x="99986" y="2936849"/>
                  <a:pt x="168603" y="2909676"/>
                </a:cubicBezTo>
                <a:cubicBezTo>
                  <a:pt x="175138" y="2885521"/>
                  <a:pt x="168603" y="2846270"/>
                  <a:pt x="139196" y="2849290"/>
                </a:cubicBezTo>
                <a:close/>
                <a:moveTo>
                  <a:pt x="1399746" y="2846269"/>
                </a:moveTo>
                <a:cubicBezTo>
                  <a:pt x="1308381" y="2867438"/>
                  <a:pt x="1383431" y="2949088"/>
                  <a:pt x="1442165" y="2909775"/>
                </a:cubicBezTo>
                <a:cubicBezTo>
                  <a:pt x="1448691" y="2879534"/>
                  <a:pt x="1422587" y="2849293"/>
                  <a:pt x="1399746" y="2846269"/>
                </a:cubicBezTo>
                <a:close/>
                <a:moveTo>
                  <a:pt x="910341" y="2831609"/>
                </a:moveTo>
                <a:cubicBezTo>
                  <a:pt x="825502" y="2867619"/>
                  <a:pt x="890763" y="2915633"/>
                  <a:pt x="952760" y="2891626"/>
                </a:cubicBezTo>
                <a:cubicBezTo>
                  <a:pt x="965812" y="2873621"/>
                  <a:pt x="936445" y="2822606"/>
                  <a:pt x="910341" y="2831609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2878446"/>
                </a:lnTo>
                <a:lnTo>
                  <a:pt x="2228626" y="2883764"/>
                </a:lnTo>
                <a:cubicBezTo>
                  <a:pt x="2207371" y="2900175"/>
                  <a:pt x="2202980" y="2924316"/>
                  <a:pt x="2228976" y="2939835"/>
                </a:cubicBezTo>
                <a:lnTo>
                  <a:pt x="2240280" y="2944593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</p:pic>
      <p:pic>
        <p:nvPicPr>
          <p:cNvPr id="6" name="그림 개체 틀 15">
            <a:extLst>
              <a:ext uri="{FF2B5EF4-FFF2-40B4-BE49-F238E27FC236}">
                <a16:creationId xmlns:a16="http://schemas.microsoft.com/office/drawing/2014/main" id="{FA245DFC-3F3B-89DC-2D2A-FF3913A239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69848" y="4354361"/>
            <a:ext cx="1615685" cy="1765718"/>
          </a:xfrm>
          <a:custGeom>
            <a:avLst/>
            <a:gdLst>
              <a:gd name="connsiteX0" fmla="*/ 1328872 w 2240280"/>
              <a:gd name="connsiteY0" fmla="*/ 2923500 h 3063240"/>
              <a:gd name="connsiteX1" fmla="*/ 1332402 w 2240280"/>
              <a:gd name="connsiteY1" fmla="*/ 2929212 h 3063240"/>
              <a:gd name="connsiteX2" fmla="*/ 1328872 w 2240280"/>
              <a:gd name="connsiteY2" fmla="*/ 2923500 h 3063240"/>
              <a:gd name="connsiteX3" fmla="*/ 1625596 w 2240280"/>
              <a:gd name="connsiteY3" fmla="*/ 2912512 h 3063240"/>
              <a:gd name="connsiteX4" fmla="*/ 1632166 w 2240280"/>
              <a:gd name="connsiteY4" fmla="*/ 2991092 h 3063240"/>
              <a:gd name="connsiteX5" fmla="*/ 1625596 w 2240280"/>
              <a:gd name="connsiteY5" fmla="*/ 2912512 h 3063240"/>
              <a:gd name="connsiteX6" fmla="*/ 1165908 w 2240280"/>
              <a:gd name="connsiteY6" fmla="*/ 2910733 h 3063240"/>
              <a:gd name="connsiteX7" fmla="*/ 1120171 w 2240280"/>
              <a:gd name="connsiteY7" fmla="*/ 2980247 h 3063240"/>
              <a:gd name="connsiteX8" fmla="*/ 1165908 w 2240280"/>
              <a:gd name="connsiteY8" fmla="*/ 2910733 h 3063240"/>
              <a:gd name="connsiteX9" fmla="*/ 1962643 w 2240280"/>
              <a:gd name="connsiteY9" fmla="*/ 2902043 h 3063240"/>
              <a:gd name="connsiteX10" fmla="*/ 1969164 w 2240280"/>
              <a:gd name="connsiteY10" fmla="*/ 2980623 h 3063240"/>
              <a:gd name="connsiteX11" fmla="*/ 1962643 w 2240280"/>
              <a:gd name="connsiteY11" fmla="*/ 2902043 h 3063240"/>
              <a:gd name="connsiteX12" fmla="*/ 354980 w 2240280"/>
              <a:gd name="connsiteY12" fmla="*/ 2861776 h 3063240"/>
              <a:gd name="connsiteX13" fmla="*/ 341920 w 2240280"/>
              <a:gd name="connsiteY13" fmla="*/ 2937048 h 3063240"/>
              <a:gd name="connsiteX14" fmla="*/ 354980 w 2240280"/>
              <a:gd name="connsiteY14" fmla="*/ 2861776 h 3063240"/>
              <a:gd name="connsiteX15" fmla="*/ 619235 w 2240280"/>
              <a:gd name="connsiteY15" fmla="*/ 2849536 h 3063240"/>
              <a:gd name="connsiteX16" fmla="*/ 566964 w 2240280"/>
              <a:gd name="connsiteY16" fmla="*/ 2928340 h 3063240"/>
              <a:gd name="connsiteX17" fmla="*/ 619235 w 2240280"/>
              <a:gd name="connsiteY17" fmla="*/ 2849536 h 3063240"/>
              <a:gd name="connsiteX18" fmla="*/ 139196 w 2240280"/>
              <a:gd name="connsiteY18" fmla="*/ 2849290 h 3063240"/>
              <a:gd name="connsiteX19" fmla="*/ 168603 w 2240280"/>
              <a:gd name="connsiteY19" fmla="*/ 2909676 h 3063240"/>
              <a:gd name="connsiteX20" fmla="*/ 139196 w 2240280"/>
              <a:gd name="connsiteY20" fmla="*/ 2849290 h 3063240"/>
              <a:gd name="connsiteX21" fmla="*/ 1399746 w 2240280"/>
              <a:gd name="connsiteY21" fmla="*/ 2846269 h 3063240"/>
              <a:gd name="connsiteX22" fmla="*/ 1442165 w 2240280"/>
              <a:gd name="connsiteY22" fmla="*/ 2909775 h 3063240"/>
              <a:gd name="connsiteX23" fmla="*/ 1399746 w 2240280"/>
              <a:gd name="connsiteY23" fmla="*/ 2846269 h 3063240"/>
              <a:gd name="connsiteX24" fmla="*/ 910341 w 2240280"/>
              <a:gd name="connsiteY24" fmla="*/ 2831609 h 3063240"/>
              <a:gd name="connsiteX25" fmla="*/ 952760 w 2240280"/>
              <a:gd name="connsiteY25" fmla="*/ 2891626 h 3063240"/>
              <a:gd name="connsiteX26" fmla="*/ 910341 w 2240280"/>
              <a:gd name="connsiteY26" fmla="*/ 2831609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2878446 h 3063240"/>
              <a:gd name="connsiteX30" fmla="*/ 2228626 w 2240280"/>
              <a:gd name="connsiteY30" fmla="*/ 2883764 h 3063240"/>
              <a:gd name="connsiteX31" fmla="*/ 2228976 w 2240280"/>
              <a:gd name="connsiteY31" fmla="*/ 2939835 h 3063240"/>
              <a:gd name="connsiteX32" fmla="*/ 2240280 w 2240280"/>
              <a:gd name="connsiteY32" fmla="*/ 2944593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1328872" y="2923500"/>
                </a:moveTo>
                <a:cubicBezTo>
                  <a:pt x="1328872" y="2926356"/>
                  <a:pt x="1328872" y="2929212"/>
                  <a:pt x="1332402" y="2929212"/>
                </a:cubicBezTo>
                <a:cubicBezTo>
                  <a:pt x="1335931" y="2926356"/>
                  <a:pt x="1332402" y="2923500"/>
                  <a:pt x="1328872" y="2923500"/>
                </a:cubicBezTo>
                <a:close/>
                <a:moveTo>
                  <a:pt x="1625596" y="2912512"/>
                </a:moveTo>
                <a:cubicBezTo>
                  <a:pt x="1563187" y="2909489"/>
                  <a:pt x="1566472" y="2988070"/>
                  <a:pt x="1632166" y="2991092"/>
                </a:cubicBezTo>
                <a:cubicBezTo>
                  <a:pt x="1681436" y="2982025"/>
                  <a:pt x="1661728" y="2912512"/>
                  <a:pt x="1625596" y="2912512"/>
                </a:cubicBezTo>
                <a:close/>
                <a:moveTo>
                  <a:pt x="1165908" y="2910733"/>
                </a:moveTo>
                <a:cubicBezTo>
                  <a:pt x="1123438" y="2910733"/>
                  <a:pt x="1064633" y="2953046"/>
                  <a:pt x="1120171" y="2980247"/>
                </a:cubicBezTo>
                <a:cubicBezTo>
                  <a:pt x="1169175" y="2992336"/>
                  <a:pt x="1218179" y="2940957"/>
                  <a:pt x="1165908" y="2910733"/>
                </a:cubicBezTo>
                <a:close/>
                <a:moveTo>
                  <a:pt x="1962643" y="2902043"/>
                </a:moveTo>
                <a:cubicBezTo>
                  <a:pt x="1900700" y="2899020"/>
                  <a:pt x="1903960" y="2980623"/>
                  <a:pt x="1969164" y="2980623"/>
                </a:cubicBezTo>
                <a:cubicBezTo>
                  <a:pt x="2018066" y="2971556"/>
                  <a:pt x="2001765" y="2905065"/>
                  <a:pt x="1962643" y="2902043"/>
                </a:cubicBezTo>
                <a:close/>
                <a:moveTo>
                  <a:pt x="354980" y="2861776"/>
                </a:moveTo>
                <a:cubicBezTo>
                  <a:pt x="292943" y="2867798"/>
                  <a:pt x="276618" y="2918983"/>
                  <a:pt x="341920" y="2937048"/>
                </a:cubicBezTo>
                <a:cubicBezTo>
                  <a:pt x="390896" y="2949091"/>
                  <a:pt x="407221" y="2864787"/>
                  <a:pt x="354980" y="2861776"/>
                </a:cubicBezTo>
                <a:close/>
                <a:moveTo>
                  <a:pt x="619235" y="2849536"/>
                </a:moveTo>
                <a:cubicBezTo>
                  <a:pt x="583298" y="2861660"/>
                  <a:pt x="534294" y="2888938"/>
                  <a:pt x="566964" y="2928340"/>
                </a:cubicBezTo>
                <a:cubicBezTo>
                  <a:pt x="625768" y="2934402"/>
                  <a:pt x="687840" y="2888938"/>
                  <a:pt x="619235" y="2849536"/>
                </a:cubicBezTo>
                <a:close/>
                <a:moveTo>
                  <a:pt x="139196" y="2849290"/>
                </a:moveTo>
                <a:cubicBezTo>
                  <a:pt x="54241" y="2870425"/>
                  <a:pt x="99986" y="2936849"/>
                  <a:pt x="168603" y="2909676"/>
                </a:cubicBezTo>
                <a:cubicBezTo>
                  <a:pt x="175138" y="2885521"/>
                  <a:pt x="168603" y="2846270"/>
                  <a:pt x="139196" y="2849290"/>
                </a:cubicBezTo>
                <a:close/>
                <a:moveTo>
                  <a:pt x="1399746" y="2846269"/>
                </a:moveTo>
                <a:cubicBezTo>
                  <a:pt x="1308381" y="2867438"/>
                  <a:pt x="1383431" y="2949088"/>
                  <a:pt x="1442165" y="2909775"/>
                </a:cubicBezTo>
                <a:cubicBezTo>
                  <a:pt x="1448691" y="2879534"/>
                  <a:pt x="1422587" y="2849293"/>
                  <a:pt x="1399746" y="2846269"/>
                </a:cubicBezTo>
                <a:close/>
                <a:moveTo>
                  <a:pt x="910341" y="2831609"/>
                </a:moveTo>
                <a:cubicBezTo>
                  <a:pt x="825502" y="2867619"/>
                  <a:pt x="890763" y="2915633"/>
                  <a:pt x="952760" y="2891626"/>
                </a:cubicBezTo>
                <a:cubicBezTo>
                  <a:pt x="965812" y="2873621"/>
                  <a:pt x="936445" y="2822606"/>
                  <a:pt x="910341" y="2831609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2878446"/>
                </a:lnTo>
                <a:lnTo>
                  <a:pt x="2228626" y="2883764"/>
                </a:lnTo>
                <a:cubicBezTo>
                  <a:pt x="2207371" y="2900175"/>
                  <a:pt x="2202980" y="2924316"/>
                  <a:pt x="2228976" y="2939835"/>
                </a:cubicBezTo>
                <a:lnTo>
                  <a:pt x="2240280" y="2944593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</p:pic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85105674-F185-6C5F-482A-746B738DB5C3}"/>
              </a:ext>
            </a:extLst>
          </p:cNvPr>
          <p:cNvSpPr txBox="1">
            <a:spLocks/>
          </p:cNvSpPr>
          <p:nvPr/>
        </p:nvSpPr>
        <p:spPr>
          <a:xfrm>
            <a:off x="2984176" y="4778438"/>
            <a:ext cx="7634150" cy="1567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백앤드</a:t>
            </a:r>
            <a:r>
              <a:rPr lang="en-US" altLang="ko-KR" sz="1400" dirty="0"/>
              <a:t>/</a:t>
            </a:r>
            <a:r>
              <a:rPr lang="ko-KR" altLang="en-US" sz="1400" dirty="0"/>
              <a:t>프론트 </a:t>
            </a:r>
            <a:r>
              <a:rPr lang="ko-KR" altLang="en-US" sz="1400" dirty="0" err="1"/>
              <a:t>앤드</a:t>
            </a:r>
            <a:r>
              <a:rPr lang="ko-KR" altLang="en-US" sz="1400" dirty="0"/>
              <a:t> 담당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주제 아이디어 제시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마이페이지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내가 등록한 코스</a:t>
            </a:r>
            <a:r>
              <a:rPr lang="en-US" altLang="ko-KR" sz="1400" dirty="0">
                <a:sym typeface="Wingdings" panose="05000000000000000000" pitchFamily="2" charset="2"/>
              </a:rPr>
              <a:t>/ </a:t>
            </a:r>
            <a:r>
              <a:rPr lang="ko-KR" altLang="en-US" sz="1400" dirty="0">
                <a:sym typeface="Wingdings" panose="05000000000000000000" pitchFamily="2" charset="2"/>
              </a:rPr>
              <a:t>조회한 코스</a:t>
            </a:r>
            <a:r>
              <a:rPr lang="en-US" altLang="ko-KR" sz="1400" dirty="0">
                <a:sym typeface="Wingdings" panose="05000000000000000000" pitchFamily="2" charset="2"/>
              </a:rPr>
              <a:t>/ </a:t>
            </a:r>
            <a:r>
              <a:rPr lang="ko-KR" altLang="en-US" sz="1400" dirty="0">
                <a:sym typeface="Wingdings" panose="05000000000000000000" pitchFamily="2" charset="2"/>
              </a:rPr>
              <a:t>프로필 수정 기능 구현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666C04A-7357-0579-1845-97966CE43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84" y="225130"/>
            <a:ext cx="381020" cy="21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03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BB446-6D7B-4F52-B560-4C3189F8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</p:spPr>
        <p:txBody>
          <a:bodyPr rtlCol="0"/>
          <a:lstStyle/>
          <a:p>
            <a:pPr rtl="0"/>
            <a:r>
              <a:rPr lang="ko-KR" altLang="en-US" b="1" dirty="0"/>
              <a:t>조원 소개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7639E5F3-7FFE-430A-BE10-90ED44392D3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069709" y="2913556"/>
            <a:ext cx="1615684" cy="342691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/>
              <a:t>박민준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슬라이드 번호 개체 틀 130">
            <a:extLst>
              <a:ext uri="{FF2B5EF4-FFF2-40B4-BE49-F238E27FC236}">
                <a16:creationId xmlns:a16="http://schemas.microsoft.com/office/drawing/2014/main" id="{3C574038-044F-4C0C-AF81-2B9385A3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개체 틀 15">
            <a:extLst>
              <a:ext uri="{FF2B5EF4-FFF2-40B4-BE49-F238E27FC236}">
                <a16:creationId xmlns:a16="http://schemas.microsoft.com/office/drawing/2014/main" id="{FD7ED200-E310-E3CE-7075-EB7598A139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9848" y="2913556"/>
            <a:ext cx="1644724" cy="2115962"/>
          </a:xfrm>
          <a:custGeom>
            <a:avLst/>
            <a:gdLst>
              <a:gd name="connsiteX0" fmla="*/ 1328872 w 2240280"/>
              <a:gd name="connsiteY0" fmla="*/ 2923500 h 3063240"/>
              <a:gd name="connsiteX1" fmla="*/ 1332402 w 2240280"/>
              <a:gd name="connsiteY1" fmla="*/ 2929212 h 3063240"/>
              <a:gd name="connsiteX2" fmla="*/ 1328872 w 2240280"/>
              <a:gd name="connsiteY2" fmla="*/ 2923500 h 3063240"/>
              <a:gd name="connsiteX3" fmla="*/ 1625596 w 2240280"/>
              <a:gd name="connsiteY3" fmla="*/ 2912512 h 3063240"/>
              <a:gd name="connsiteX4" fmla="*/ 1632166 w 2240280"/>
              <a:gd name="connsiteY4" fmla="*/ 2991092 h 3063240"/>
              <a:gd name="connsiteX5" fmla="*/ 1625596 w 2240280"/>
              <a:gd name="connsiteY5" fmla="*/ 2912512 h 3063240"/>
              <a:gd name="connsiteX6" fmla="*/ 1165908 w 2240280"/>
              <a:gd name="connsiteY6" fmla="*/ 2910733 h 3063240"/>
              <a:gd name="connsiteX7" fmla="*/ 1120171 w 2240280"/>
              <a:gd name="connsiteY7" fmla="*/ 2980247 h 3063240"/>
              <a:gd name="connsiteX8" fmla="*/ 1165908 w 2240280"/>
              <a:gd name="connsiteY8" fmla="*/ 2910733 h 3063240"/>
              <a:gd name="connsiteX9" fmla="*/ 1962643 w 2240280"/>
              <a:gd name="connsiteY9" fmla="*/ 2902043 h 3063240"/>
              <a:gd name="connsiteX10" fmla="*/ 1969164 w 2240280"/>
              <a:gd name="connsiteY10" fmla="*/ 2980623 h 3063240"/>
              <a:gd name="connsiteX11" fmla="*/ 1962643 w 2240280"/>
              <a:gd name="connsiteY11" fmla="*/ 2902043 h 3063240"/>
              <a:gd name="connsiteX12" fmla="*/ 354980 w 2240280"/>
              <a:gd name="connsiteY12" fmla="*/ 2861776 h 3063240"/>
              <a:gd name="connsiteX13" fmla="*/ 341920 w 2240280"/>
              <a:gd name="connsiteY13" fmla="*/ 2937048 h 3063240"/>
              <a:gd name="connsiteX14" fmla="*/ 354980 w 2240280"/>
              <a:gd name="connsiteY14" fmla="*/ 2861776 h 3063240"/>
              <a:gd name="connsiteX15" fmla="*/ 619235 w 2240280"/>
              <a:gd name="connsiteY15" fmla="*/ 2849536 h 3063240"/>
              <a:gd name="connsiteX16" fmla="*/ 566964 w 2240280"/>
              <a:gd name="connsiteY16" fmla="*/ 2928340 h 3063240"/>
              <a:gd name="connsiteX17" fmla="*/ 619235 w 2240280"/>
              <a:gd name="connsiteY17" fmla="*/ 2849536 h 3063240"/>
              <a:gd name="connsiteX18" fmla="*/ 139196 w 2240280"/>
              <a:gd name="connsiteY18" fmla="*/ 2849290 h 3063240"/>
              <a:gd name="connsiteX19" fmla="*/ 168603 w 2240280"/>
              <a:gd name="connsiteY19" fmla="*/ 2909676 h 3063240"/>
              <a:gd name="connsiteX20" fmla="*/ 139196 w 2240280"/>
              <a:gd name="connsiteY20" fmla="*/ 2849290 h 3063240"/>
              <a:gd name="connsiteX21" fmla="*/ 1399746 w 2240280"/>
              <a:gd name="connsiteY21" fmla="*/ 2846269 h 3063240"/>
              <a:gd name="connsiteX22" fmla="*/ 1442165 w 2240280"/>
              <a:gd name="connsiteY22" fmla="*/ 2909775 h 3063240"/>
              <a:gd name="connsiteX23" fmla="*/ 1399746 w 2240280"/>
              <a:gd name="connsiteY23" fmla="*/ 2846269 h 3063240"/>
              <a:gd name="connsiteX24" fmla="*/ 910341 w 2240280"/>
              <a:gd name="connsiteY24" fmla="*/ 2831609 h 3063240"/>
              <a:gd name="connsiteX25" fmla="*/ 952760 w 2240280"/>
              <a:gd name="connsiteY25" fmla="*/ 2891626 h 3063240"/>
              <a:gd name="connsiteX26" fmla="*/ 910341 w 2240280"/>
              <a:gd name="connsiteY26" fmla="*/ 2831609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2878446 h 3063240"/>
              <a:gd name="connsiteX30" fmla="*/ 2228626 w 2240280"/>
              <a:gd name="connsiteY30" fmla="*/ 2883764 h 3063240"/>
              <a:gd name="connsiteX31" fmla="*/ 2228976 w 2240280"/>
              <a:gd name="connsiteY31" fmla="*/ 2939835 h 3063240"/>
              <a:gd name="connsiteX32" fmla="*/ 2240280 w 2240280"/>
              <a:gd name="connsiteY32" fmla="*/ 2944593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1328872" y="2923500"/>
                </a:moveTo>
                <a:cubicBezTo>
                  <a:pt x="1328872" y="2926356"/>
                  <a:pt x="1328872" y="2929212"/>
                  <a:pt x="1332402" y="2929212"/>
                </a:cubicBezTo>
                <a:cubicBezTo>
                  <a:pt x="1335931" y="2926356"/>
                  <a:pt x="1332402" y="2923500"/>
                  <a:pt x="1328872" y="2923500"/>
                </a:cubicBezTo>
                <a:close/>
                <a:moveTo>
                  <a:pt x="1625596" y="2912512"/>
                </a:moveTo>
                <a:cubicBezTo>
                  <a:pt x="1563187" y="2909489"/>
                  <a:pt x="1566472" y="2988070"/>
                  <a:pt x="1632166" y="2991092"/>
                </a:cubicBezTo>
                <a:cubicBezTo>
                  <a:pt x="1681436" y="2982025"/>
                  <a:pt x="1661728" y="2912512"/>
                  <a:pt x="1625596" y="2912512"/>
                </a:cubicBezTo>
                <a:close/>
                <a:moveTo>
                  <a:pt x="1165908" y="2910733"/>
                </a:moveTo>
                <a:cubicBezTo>
                  <a:pt x="1123438" y="2910733"/>
                  <a:pt x="1064633" y="2953046"/>
                  <a:pt x="1120171" y="2980247"/>
                </a:cubicBezTo>
                <a:cubicBezTo>
                  <a:pt x="1169175" y="2992336"/>
                  <a:pt x="1218179" y="2940957"/>
                  <a:pt x="1165908" y="2910733"/>
                </a:cubicBezTo>
                <a:close/>
                <a:moveTo>
                  <a:pt x="1962643" y="2902043"/>
                </a:moveTo>
                <a:cubicBezTo>
                  <a:pt x="1900700" y="2899020"/>
                  <a:pt x="1903960" y="2980623"/>
                  <a:pt x="1969164" y="2980623"/>
                </a:cubicBezTo>
                <a:cubicBezTo>
                  <a:pt x="2018066" y="2971556"/>
                  <a:pt x="2001765" y="2905065"/>
                  <a:pt x="1962643" y="2902043"/>
                </a:cubicBezTo>
                <a:close/>
                <a:moveTo>
                  <a:pt x="354980" y="2861776"/>
                </a:moveTo>
                <a:cubicBezTo>
                  <a:pt x="292943" y="2867798"/>
                  <a:pt x="276618" y="2918983"/>
                  <a:pt x="341920" y="2937048"/>
                </a:cubicBezTo>
                <a:cubicBezTo>
                  <a:pt x="390896" y="2949091"/>
                  <a:pt x="407221" y="2864787"/>
                  <a:pt x="354980" y="2861776"/>
                </a:cubicBezTo>
                <a:close/>
                <a:moveTo>
                  <a:pt x="619235" y="2849536"/>
                </a:moveTo>
                <a:cubicBezTo>
                  <a:pt x="583298" y="2861660"/>
                  <a:pt x="534294" y="2888938"/>
                  <a:pt x="566964" y="2928340"/>
                </a:cubicBezTo>
                <a:cubicBezTo>
                  <a:pt x="625768" y="2934402"/>
                  <a:pt x="687840" y="2888938"/>
                  <a:pt x="619235" y="2849536"/>
                </a:cubicBezTo>
                <a:close/>
                <a:moveTo>
                  <a:pt x="139196" y="2849290"/>
                </a:moveTo>
                <a:cubicBezTo>
                  <a:pt x="54241" y="2870425"/>
                  <a:pt x="99986" y="2936849"/>
                  <a:pt x="168603" y="2909676"/>
                </a:cubicBezTo>
                <a:cubicBezTo>
                  <a:pt x="175138" y="2885521"/>
                  <a:pt x="168603" y="2846270"/>
                  <a:pt x="139196" y="2849290"/>
                </a:cubicBezTo>
                <a:close/>
                <a:moveTo>
                  <a:pt x="1399746" y="2846269"/>
                </a:moveTo>
                <a:cubicBezTo>
                  <a:pt x="1308381" y="2867438"/>
                  <a:pt x="1383431" y="2949088"/>
                  <a:pt x="1442165" y="2909775"/>
                </a:cubicBezTo>
                <a:cubicBezTo>
                  <a:pt x="1448691" y="2879534"/>
                  <a:pt x="1422587" y="2849293"/>
                  <a:pt x="1399746" y="2846269"/>
                </a:cubicBezTo>
                <a:close/>
                <a:moveTo>
                  <a:pt x="910341" y="2831609"/>
                </a:moveTo>
                <a:cubicBezTo>
                  <a:pt x="825502" y="2867619"/>
                  <a:pt x="890763" y="2915633"/>
                  <a:pt x="952760" y="2891626"/>
                </a:cubicBezTo>
                <a:cubicBezTo>
                  <a:pt x="965812" y="2873621"/>
                  <a:pt x="936445" y="2822606"/>
                  <a:pt x="910341" y="2831609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2878446"/>
                </a:lnTo>
                <a:lnTo>
                  <a:pt x="2228626" y="2883764"/>
                </a:lnTo>
                <a:cubicBezTo>
                  <a:pt x="2207371" y="2900175"/>
                  <a:pt x="2202980" y="2924316"/>
                  <a:pt x="2228976" y="2939835"/>
                </a:cubicBezTo>
                <a:lnTo>
                  <a:pt x="2240280" y="2944593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</p:pic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B1BBF9D3-9AA6-466F-46D9-07AC0117A95C}"/>
              </a:ext>
            </a:extLst>
          </p:cNvPr>
          <p:cNvSpPr txBox="1">
            <a:spLocks/>
          </p:cNvSpPr>
          <p:nvPr/>
        </p:nvSpPr>
        <p:spPr>
          <a:xfrm>
            <a:off x="3069709" y="3262451"/>
            <a:ext cx="7634150" cy="1567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백앤드</a:t>
            </a:r>
            <a:r>
              <a:rPr lang="en-US" altLang="ko-KR" sz="1400" dirty="0"/>
              <a:t>/</a:t>
            </a:r>
            <a:r>
              <a:rPr lang="ko-KR" altLang="en-US" sz="1400" dirty="0"/>
              <a:t>프론트 </a:t>
            </a:r>
            <a:r>
              <a:rPr lang="ko-KR" altLang="en-US" sz="1400" dirty="0" err="1"/>
              <a:t>앤드</a:t>
            </a:r>
            <a:r>
              <a:rPr lang="ko-KR" altLang="en-US" sz="1400" dirty="0"/>
              <a:t> 담당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회원 가입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중복체크 기능 구현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코스 등록 기능 구현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관리자 페이지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코스 수정</a:t>
            </a:r>
            <a:r>
              <a:rPr lang="en-US" altLang="ko-KR" sz="1400" dirty="0">
                <a:sym typeface="Wingdings" panose="05000000000000000000" pitchFamily="2" charset="2"/>
              </a:rPr>
              <a:t>/</a:t>
            </a:r>
            <a:r>
              <a:rPr lang="ko-KR" altLang="en-US" sz="1400" dirty="0">
                <a:sym typeface="Wingdings" panose="05000000000000000000" pitchFamily="2" charset="2"/>
              </a:rPr>
              <a:t>삭제 기능 구현</a:t>
            </a:r>
            <a:endParaRPr lang="en-US" altLang="ko-KR" sz="1400" dirty="0"/>
          </a:p>
          <a:p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ED2E7D9-16C9-6A3E-60C9-50C9F1F45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32" y="114722"/>
            <a:ext cx="381020" cy="21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78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제목 121">
            <a:extLst>
              <a:ext uri="{FF2B5EF4-FFF2-40B4-BE49-F238E27FC236}">
                <a16:creationId xmlns:a16="http://schemas.microsoft.com/office/drawing/2014/main" id="{5F4BBB6B-6E50-453D-9189-19A27B2B2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/>
          <a:p>
            <a:pPr rtl="0"/>
            <a:r>
              <a:rPr lang="en-US" altLang="ko-KR" b="1" dirty="0"/>
              <a:t>3. ERD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E1D0B9CD-9B7A-4A55-904D-E920F3DF97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2349" b="22349"/>
          <a:stretch/>
        </p:blipFill>
        <p:spPr>
          <a:xfrm>
            <a:off x="-19602" y="0"/>
            <a:ext cx="12211602" cy="4502143"/>
          </a:xfrm>
        </p:spPr>
      </p:pic>
    </p:spTree>
    <p:extLst>
      <p:ext uri="{BB962C8B-B14F-4D97-AF65-F5344CB8AC3E}">
        <p14:creationId xmlns:p14="http://schemas.microsoft.com/office/powerpoint/2010/main" val="1164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3D857-23C3-4C16-8E84-FE559E95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00942"/>
            <a:ext cx="9634011" cy="1325563"/>
          </a:xfrm>
        </p:spPr>
        <p:txBody>
          <a:bodyPr rtlCol="0"/>
          <a:lstStyle/>
          <a:p>
            <a:pPr rtl="0"/>
            <a:r>
              <a:rPr lang="en-US" altLang="ko-KR" b="1" dirty="0" err="1"/>
              <a:t>RootFinder</a:t>
            </a:r>
            <a:r>
              <a:rPr lang="ko-KR" altLang="en-US" b="1" dirty="0"/>
              <a:t>의 </a:t>
            </a:r>
            <a:r>
              <a:rPr lang="en-US" altLang="ko-KR" b="1" dirty="0"/>
              <a:t>ERD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99E750-83F3-43F0-9B74-44150DCA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텍스트, 도표, 라인, 폰트이(가) 표시된 사진&#10;&#10;자동 생성된 설명">
            <a:extLst>
              <a:ext uri="{FF2B5EF4-FFF2-40B4-BE49-F238E27FC236}">
                <a16:creationId xmlns:a16="http://schemas.microsoft.com/office/drawing/2014/main" id="{7EDE1C50-DA83-6DE1-8E35-E14D69F05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1539433"/>
            <a:ext cx="9740906" cy="50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1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제목 121">
            <a:extLst>
              <a:ext uri="{FF2B5EF4-FFF2-40B4-BE49-F238E27FC236}">
                <a16:creationId xmlns:a16="http://schemas.microsoft.com/office/drawing/2014/main" id="{5F4BBB6B-6E50-453D-9189-19A27B2B2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/>
          <a:p>
            <a:pPr rtl="0"/>
            <a:r>
              <a:rPr lang="en-US" altLang="ko-KR" b="1" dirty="0"/>
              <a:t>4. </a:t>
            </a:r>
            <a:r>
              <a:rPr lang="ko-KR" altLang="en-US" b="1" dirty="0"/>
              <a:t>주요기능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개체 틀 4" descr="해질녘 바닷가 하늘의 부드러운 빛깔">
            <a:extLst>
              <a:ext uri="{FF2B5EF4-FFF2-40B4-BE49-F238E27FC236}">
                <a16:creationId xmlns:a16="http://schemas.microsoft.com/office/drawing/2014/main" id="{E1D0B9CD-9B7A-4A55-904D-E920F3DF97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7229" b="17229"/>
          <a:stretch/>
        </p:blipFill>
        <p:spPr>
          <a:xfrm>
            <a:off x="-19602" y="0"/>
            <a:ext cx="12211602" cy="4502143"/>
          </a:xfrm>
        </p:spPr>
      </p:pic>
    </p:spTree>
    <p:extLst>
      <p:ext uri="{BB962C8B-B14F-4D97-AF65-F5344CB8AC3E}">
        <p14:creationId xmlns:p14="http://schemas.microsoft.com/office/powerpoint/2010/main" val="140717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3D857-23C3-4C16-8E84-FE559E95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00942"/>
            <a:ext cx="9634011" cy="1325563"/>
          </a:xfrm>
        </p:spPr>
        <p:txBody>
          <a:bodyPr rtlCol="0"/>
          <a:lstStyle/>
          <a:p>
            <a:pPr rtl="0"/>
            <a:r>
              <a:rPr lang="en-US" altLang="ko-KR" b="1" dirty="0" err="1"/>
              <a:t>RootFinder</a:t>
            </a:r>
            <a:r>
              <a:rPr lang="ko-KR" altLang="en-US" b="1" dirty="0"/>
              <a:t>의 주요 기능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99E750-83F3-43F0-9B74-44150DCA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2C731-FFD6-8C64-9174-1ED0E2C1FA15}"/>
              </a:ext>
            </a:extLst>
          </p:cNvPr>
          <p:cNvSpPr txBox="1"/>
          <p:nvPr/>
        </p:nvSpPr>
        <p:spPr>
          <a:xfrm>
            <a:off x="1113422" y="1520890"/>
            <a:ext cx="996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로그인 전 페이지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여행지</a:t>
            </a:r>
            <a:r>
              <a:rPr lang="en-US" altLang="ko-KR" b="1" dirty="0">
                <a:sym typeface="Wingdings" panose="05000000000000000000" pitchFamily="2" charset="2"/>
              </a:rPr>
              <a:t>/ </a:t>
            </a:r>
            <a:r>
              <a:rPr lang="ko-KR" altLang="en-US" b="1" dirty="0">
                <a:sym typeface="Wingdings" panose="05000000000000000000" pitchFamily="2" charset="2"/>
              </a:rPr>
              <a:t>검색</a:t>
            </a:r>
            <a:r>
              <a:rPr lang="en-US" altLang="ko-KR" b="1" dirty="0">
                <a:sym typeface="Wingdings" panose="05000000000000000000" pitchFamily="2" charset="2"/>
              </a:rPr>
              <a:t>/ </a:t>
            </a:r>
            <a:r>
              <a:rPr lang="ko-KR" altLang="en-US" b="1" dirty="0">
                <a:sym typeface="Wingdings" panose="05000000000000000000" pitchFamily="2" charset="2"/>
              </a:rPr>
              <a:t>지도로만 코스 조회가능</a:t>
            </a:r>
            <a:endParaRPr lang="en-US" altLang="ko-KR" b="1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5FE743-958E-5D28-2564-303BF1FC0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853" y="1956624"/>
            <a:ext cx="9731828" cy="22141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9694F6-F3F7-1EB2-3305-E5A5C587C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319" y="4170783"/>
            <a:ext cx="9731828" cy="167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18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3D857-23C3-4C16-8E84-FE559E95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00942"/>
            <a:ext cx="9634011" cy="1325563"/>
          </a:xfrm>
        </p:spPr>
        <p:txBody>
          <a:bodyPr rtlCol="0"/>
          <a:lstStyle/>
          <a:p>
            <a:pPr rtl="0"/>
            <a:r>
              <a:rPr lang="en-US" altLang="ko-KR" b="1" dirty="0" err="1"/>
              <a:t>RootFinder</a:t>
            </a:r>
            <a:r>
              <a:rPr lang="ko-KR" altLang="en-US" b="1" dirty="0"/>
              <a:t>의 주요 기능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99E750-83F3-43F0-9B74-44150DCA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2C731-FFD6-8C64-9174-1ED0E2C1FA15}"/>
              </a:ext>
            </a:extLst>
          </p:cNvPr>
          <p:cNvSpPr txBox="1"/>
          <p:nvPr/>
        </p:nvSpPr>
        <p:spPr>
          <a:xfrm>
            <a:off x="1113422" y="1520890"/>
            <a:ext cx="9965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2. </a:t>
            </a:r>
            <a:r>
              <a:rPr lang="ko-KR" altLang="en-US" b="1" dirty="0">
                <a:sym typeface="Wingdings" panose="05000000000000000000" pitchFamily="2" charset="2"/>
              </a:rPr>
              <a:t>로그인</a:t>
            </a:r>
            <a:r>
              <a:rPr lang="en-US" altLang="ko-KR" b="1" dirty="0">
                <a:sym typeface="Wingdings" panose="05000000000000000000" pitchFamily="2" charset="2"/>
              </a:rPr>
              <a:t>/ </a:t>
            </a:r>
            <a:r>
              <a:rPr lang="ko-KR" altLang="en-US" b="1" dirty="0">
                <a:sym typeface="Wingdings" panose="05000000000000000000" pitchFamily="2" charset="2"/>
              </a:rPr>
              <a:t>회원가입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이름</a:t>
            </a:r>
            <a:r>
              <a:rPr lang="en-US" altLang="ko-KR" b="1" dirty="0">
                <a:sym typeface="Wingdings" panose="05000000000000000000" pitchFamily="2" charset="2"/>
              </a:rPr>
              <a:t>,ID,PW,</a:t>
            </a:r>
            <a:r>
              <a:rPr lang="ko-KR" altLang="en-US" b="1" dirty="0">
                <a:sym typeface="Wingdings" panose="05000000000000000000" pitchFamily="2" charset="2"/>
              </a:rPr>
              <a:t>주민등록번호</a:t>
            </a:r>
            <a:r>
              <a:rPr lang="en-US" altLang="ko-KR" b="1" dirty="0">
                <a:sym typeface="Wingdings" panose="05000000000000000000" pitchFamily="2" charset="2"/>
              </a:rPr>
              <a:t>(</a:t>
            </a:r>
            <a:r>
              <a:rPr lang="ko-KR" altLang="en-US" b="1" dirty="0">
                <a:sym typeface="Wingdings" panose="05000000000000000000" pitchFamily="2" charset="2"/>
              </a:rPr>
              <a:t>뒷자리 첫 숫자 까지만</a:t>
            </a:r>
            <a:r>
              <a:rPr lang="en-US" altLang="ko-KR" b="1" dirty="0">
                <a:sym typeface="Wingdings" panose="05000000000000000000" pitchFamily="2" charset="2"/>
              </a:rPr>
              <a:t>),</a:t>
            </a:r>
            <a:r>
              <a:rPr lang="ko-KR" altLang="en-US" b="1" dirty="0">
                <a:sym typeface="Wingdings" panose="05000000000000000000" pitchFamily="2" charset="2"/>
              </a:rPr>
              <a:t>이메일</a:t>
            </a:r>
            <a:r>
              <a:rPr lang="en-US" altLang="ko-KR" b="1" dirty="0">
                <a:sym typeface="Wingdings" panose="05000000000000000000" pitchFamily="2" charset="2"/>
              </a:rPr>
              <a:t>,MBTI,</a:t>
            </a:r>
            <a:r>
              <a:rPr lang="ko-KR" altLang="en-US" b="1" dirty="0">
                <a:sym typeface="Wingdings" panose="05000000000000000000" pitchFamily="2" charset="2"/>
              </a:rPr>
              <a:t>전화번호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en-US" altLang="ko-KR" b="1" dirty="0">
                <a:sym typeface="Wingdings" panose="05000000000000000000" pitchFamily="2" charset="2"/>
              </a:rPr>
              <a:t>     (MBTI</a:t>
            </a:r>
            <a:r>
              <a:rPr lang="ko-KR" altLang="en-US" b="1" dirty="0">
                <a:sym typeface="Wingdings" panose="05000000000000000000" pitchFamily="2" charset="2"/>
              </a:rPr>
              <a:t>를 모를 경우 간단한 검사를 통해 확인가능</a:t>
            </a:r>
            <a:r>
              <a:rPr lang="en-US" altLang="ko-KR" b="1" dirty="0"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3D784D-7005-EB2D-1EE8-DC6A26E4C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83" y="2593910"/>
            <a:ext cx="4075269" cy="40697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A7CC38-A503-C77B-46A5-F97A5F78F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052" y="2593910"/>
            <a:ext cx="3972911" cy="403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66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3D857-23C3-4C16-8E84-FE559E95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00942"/>
            <a:ext cx="9634011" cy="1325563"/>
          </a:xfrm>
        </p:spPr>
        <p:txBody>
          <a:bodyPr rtlCol="0"/>
          <a:lstStyle/>
          <a:p>
            <a:pPr rtl="0"/>
            <a:r>
              <a:rPr lang="en-US" altLang="ko-KR" b="1" dirty="0" err="1"/>
              <a:t>RootFinder</a:t>
            </a:r>
            <a:r>
              <a:rPr lang="ko-KR" altLang="en-US" b="1" dirty="0"/>
              <a:t>의 주요 기능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99E750-83F3-43F0-9B74-44150DCA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2C731-FFD6-8C64-9174-1ED0E2C1FA15}"/>
              </a:ext>
            </a:extLst>
          </p:cNvPr>
          <p:cNvSpPr txBox="1"/>
          <p:nvPr/>
        </p:nvSpPr>
        <p:spPr>
          <a:xfrm>
            <a:off x="1113422" y="1520890"/>
            <a:ext cx="996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3. </a:t>
            </a:r>
            <a:r>
              <a:rPr lang="ko-KR" altLang="en-US" b="1" dirty="0">
                <a:sym typeface="Wingdings" panose="05000000000000000000" pitchFamily="2" charset="2"/>
              </a:rPr>
              <a:t>로그인 후 메인 페이지 </a:t>
            </a:r>
            <a:r>
              <a:rPr lang="en-US" altLang="ko-KR" b="1" dirty="0">
                <a:sym typeface="Wingdings" panose="05000000000000000000" pitchFamily="2" charset="2"/>
              </a:rPr>
              <a:t> MBTI/ </a:t>
            </a:r>
            <a:r>
              <a:rPr lang="ko-KR" altLang="en-US" b="1" dirty="0">
                <a:sym typeface="Wingdings" panose="05000000000000000000" pitchFamily="2" charset="2"/>
              </a:rPr>
              <a:t>연령층별 코스 조회 가능</a:t>
            </a:r>
            <a:endParaRPr lang="en-US" altLang="ko-KR" b="1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49345C-4558-1E7B-C8F5-9E7792007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91" y="3501593"/>
            <a:ext cx="4848839" cy="28376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A615B6-1601-D2E3-6328-278C1DF8E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501593"/>
            <a:ext cx="4982578" cy="29323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8BD328-31EB-C10E-84D2-B6C671294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691" y="1879175"/>
            <a:ext cx="8941734" cy="144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56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D6B15-8FD9-4DBA-937D-A035F2A31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728" y="1078992"/>
            <a:ext cx="5797296" cy="1225296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pic>
        <p:nvPicPr>
          <p:cNvPr id="9" name="그림 개체 틀 8" descr="거북이 옆에서 수용하는 다이버 사진">
            <a:extLst>
              <a:ext uri="{FF2B5EF4-FFF2-40B4-BE49-F238E27FC236}">
                <a16:creationId xmlns:a16="http://schemas.microsoft.com/office/drawing/2014/main" id="{8D74DD2C-F3C3-47CA-BA67-6081ADAFF4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9848" y="896112"/>
            <a:ext cx="2176272" cy="2514600"/>
          </a:xfrm>
        </p:spPr>
      </p:pic>
      <p:pic>
        <p:nvPicPr>
          <p:cNvPr id="11" name="그림 개체 틀 10" descr="해변에서 서핑보드를 들고 있는 사람 사진&#10;">
            <a:extLst>
              <a:ext uri="{FF2B5EF4-FFF2-40B4-BE49-F238E27FC236}">
                <a16:creationId xmlns:a16="http://schemas.microsoft.com/office/drawing/2014/main" id="{C906B932-B0C9-4994-83C3-7458154263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6" y="896112"/>
            <a:ext cx="2176272" cy="2514600"/>
          </a:xfrm>
        </p:spPr>
      </p:pic>
      <p:pic>
        <p:nvPicPr>
          <p:cNvPr id="14" name="그림 개체 틀 13" descr="파도 사진">
            <a:extLst>
              <a:ext uri="{FF2B5EF4-FFF2-40B4-BE49-F238E27FC236}">
                <a16:creationId xmlns:a16="http://schemas.microsoft.com/office/drawing/2014/main" id="{77ACA1AC-D365-42BD-8398-A0F69FC325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21149" r="21149"/>
          <a:stretch/>
        </p:blipFill>
        <p:spPr>
          <a:xfrm>
            <a:off x="1069848" y="3410712"/>
            <a:ext cx="2176272" cy="2514600"/>
          </a:xfrm>
        </p:spPr>
      </p:pic>
      <p:pic>
        <p:nvPicPr>
          <p:cNvPr id="13" name="그림 개체 틀 12" descr="파도를 타는 서퍼 사진">
            <a:extLst>
              <a:ext uri="{FF2B5EF4-FFF2-40B4-BE49-F238E27FC236}">
                <a16:creationId xmlns:a16="http://schemas.microsoft.com/office/drawing/2014/main" id="{1420ADBB-5A27-484C-B18D-F2C1CF8BF15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976" y="3410712"/>
            <a:ext cx="2176272" cy="251460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AB768D-85F6-4B7C-BD45-CE6CDE816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728" y="2304242"/>
            <a:ext cx="5524499" cy="3253622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ko-KR" dirty="0"/>
              <a:t>1.</a:t>
            </a:r>
            <a:r>
              <a:rPr lang="ko-KR" altLang="en-US" dirty="0"/>
              <a:t> 개요 및 기대효과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/>
              <a:t>2. </a:t>
            </a:r>
            <a:r>
              <a:rPr lang="ko-KR" altLang="en-US" dirty="0"/>
              <a:t>조원 소개</a:t>
            </a:r>
            <a:endParaRPr lang="en-US" altLang="ko-KR" dirty="0"/>
          </a:p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ERD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/>
              <a:t>4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/>
              <a:t>주요기능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/>
              <a:t>5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방향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/>
              <a:t>6. </a:t>
            </a:r>
            <a:r>
              <a:rPr lang="ko-KR" altLang="en-US" dirty="0" err="1"/>
              <a:t>느낀점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C451C227-806A-4DE3-9B09-36809B58738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521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3D857-23C3-4C16-8E84-FE559E95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00942"/>
            <a:ext cx="9634011" cy="1325563"/>
          </a:xfrm>
        </p:spPr>
        <p:txBody>
          <a:bodyPr rtlCol="0"/>
          <a:lstStyle/>
          <a:p>
            <a:pPr rtl="0"/>
            <a:r>
              <a:rPr lang="en-US" altLang="ko-KR" b="1" dirty="0" err="1"/>
              <a:t>RootFinder</a:t>
            </a:r>
            <a:r>
              <a:rPr lang="ko-KR" altLang="en-US" b="1" dirty="0"/>
              <a:t>의 주요 기능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99E750-83F3-43F0-9B74-44150DCA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2C731-FFD6-8C64-9174-1ED0E2C1FA15}"/>
              </a:ext>
            </a:extLst>
          </p:cNvPr>
          <p:cNvSpPr txBox="1"/>
          <p:nvPr/>
        </p:nvSpPr>
        <p:spPr>
          <a:xfrm>
            <a:off x="1113422" y="1520890"/>
            <a:ext cx="996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4. </a:t>
            </a:r>
            <a:r>
              <a:rPr lang="ko-KR" altLang="en-US" b="1" dirty="0">
                <a:sym typeface="Wingdings" panose="05000000000000000000" pitchFamily="2" charset="2"/>
              </a:rPr>
              <a:t>로그인 후 메인 페이지 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ko-KR" altLang="en-US" b="1" dirty="0">
                <a:sym typeface="Wingdings" panose="05000000000000000000" pitchFamily="2" charset="2"/>
              </a:rPr>
              <a:t>검색으로 등록된 코스 조회</a:t>
            </a:r>
            <a:endParaRPr lang="en-US" altLang="ko-KR" b="1" dirty="0"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265273-4DA1-762E-84DE-A53E91E1A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22" y="1890222"/>
            <a:ext cx="9775402" cy="21490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DEAD0C-497A-8255-65EE-865C18519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421" y="4591584"/>
            <a:ext cx="9775401" cy="196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88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3D857-23C3-4C16-8E84-FE559E95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00942"/>
            <a:ext cx="9634011" cy="1325563"/>
          </a:xfrm>
        </p:spPr>
        <p:txBody>
          <a:bodyPr rtlCol="0"/>
          <a:lstStyle/>
          <a:p>
            <a:pPr rtl="0"/>
            <a:r>
              <a:rPr lang="en-US" altLang="ko-KR" b="1" dirty="0" err="1"/>
              <a:t>RootFinder</a:t>
            </a:r>
            <a:r>
              <a:rPr lang="ko-KR" altLang="en-US" b="1" dirty="0"/>
              <a:t>의 주요 기능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99E750-83F3-43F0-9B74-44150DCA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2C731-FFD6-8C64-9174-1ED0E2C1FA15}"/>
              </a:ext>
            </a:extLst>
          </p:cNvPr>
          <p:cNvSpPr txBox="1"/>
          <p:nvPr/>
        </p:nvSpPr>
        <p:spPr>
          <a:xfrm>
            <a:off x="1113422" y="1520890"/>
            <a:ext cx="996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5. </a:t>
            </a:r>
            <a:r>
              <a:rPr lang="ko-KR" altLang="en-US" b="1" dirty="0">
                <a:sym typeface="Wingdings" panose="05000000000000000000" pitchFamily="2" charset="2"/>
              </a:rPr>
              <a:t>로그인 후 메인 페이지 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ko-KR" altLang="en-US" b="1" dirty="0">
                <a:sym typeface="Wingdings" panose="05000000000000000000" pitchFamily="2" charset="2"/>
              </a:rPr>
              <a:t>지도에서 보기 클릭 후 등록된 코스 조회</a:t>
            </a:r>
            <a:endParaRPr lang="en-US" altLang="ko-KR" b="1" dirty="0"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265273-4DA1-762E-84DE-A53E91E1A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5" y="2035657"/>
            <a:ext cx="5411203" cy="21490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8C48D9-95E5-9B9B-E13C-69ACFB6B8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1890221"/>
            <a:ext cx="4505955" cy="4857416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C6A3270-EA74-EC53-CC24-71AFEB8B8BBA}"/>
              </a:ext>
            </a:extLst>
          </p:cNvPr>
          <p:cNvCxnSpPr/>
          <p:nvPr/>
        </p:nvCxnSpPr>
        <p:spPr>
          <a:xfrm>
            <a:off x="5791199" y="3733800"/>
            <a:ext cx="1116000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028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3D857-23C3-4C16-8E84-FE559E95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00942"/>
            <a:ext cx="9634011" cy="1325563"/>
          </a:xfrm>
        </p:spPr>
        <p:txBody>
          <a:bodyPr rtlCol="0"/>
          <a:lstStyle/>
          <a:p>
            <a:pPr rtl="0"/>
            <a:r>
              <a:rPr lang="en-US" altLang="ko-KR" b="1" dirty="0" err="1"/>
              <a:t>RootFinder</a:t>
            </a:r>
            <a:r>
              <a:rPr lang="ko-KR" altLang="en-US" b="1" dirty="0"/>
              <a:t>의 주요 기능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99E750-83F3-43F0-9B74-44150DCA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2C731-FFD6-8C64-9174-1ED0E2C1FA15}"/>
              </a:ext>
            </a:extLst>
          </p:cNvPr>
          <p:cNvSpPr txBox="1"/>
          <p:nvPr/>
        </p:nvSpPr>
        <p:spPr>
          <a:xfrm>
            <a:off x="1113422" y="1520890"/>
            <a:ext cx="996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6. </a:t>
            </a:r>
            <a:r>
              <a:rPr lang="ko-KR" altLang="en-US" b="1" dirty="0">
                <a:sym typeface="Wingdings" panose="05000000000000000000" pitchFamily="2" charset="2"/>
              </a:rPr>
              <a:t>코스 상세 보기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ko-KR" altLang="en-US" b="1" dirty="0">
                <a:sym typeface="Wingdings" panose="05000000000000000000" pitchFamily="2" charset="2"/>
              </a:rPr>
              <a:t>개요</a:t>
            </a:r>
            <a:endParaRPr lang="en-US" altLang="ko-KR" b="1" dirty="0"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CF17C7-B850-B5B0-CCB1-E04B17E31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19" y="1890223"/>
            <a:ext cx="2796782" cy="2299222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D3EC12-CE2C-A02B-DC38-5A60A032D063}"/>
              </a:ext>
            </a:extLst>
          </p:cNvPr>
          <p:cNvCxnSpPr/>
          <p:nvPr/>
        </p:nvCxnSpPr>
        <p:spPr>
          <a:xfrm>
            <a:off x="2730758" y="3128579"/>
            <a:ext cx="1116000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5BEF49EA-FF0A-3E4F-8505-F45C9D4E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109" y="1890222"/>
            <a:ext cx="6782109" cy="48574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DB80A9-816C-C94F-ED7F-357DF3AE6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68" y="4643630"/>
            <a:ext cx="1386960" cy="138696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703C9F6-CEAF-C097-7B97-B95CDD833D97}"/>
              </a:ext>
            </a:extLst>
          </p:cNvPr>
          <p:cNvCxnSpPr>
            <a:cxnSpLocks/>
          </p:cNvCxnSpPr>
          <p:nvPr/>
        </p:nvCxnSpPr>
        <p:spPr>
          <a:xfrm>
            <a:off x="1629110" y="5427020"/>
            <a:ext cx="2364392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359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3D857-23C3-4C16-8E84-FE559E95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00942"/>
            <a:ext cx="9634011" cy="1325563"/>
          </a:xfrm>
        </p:spPr>
        <p:txBody>
          <a:bodyPr rtlCol="0"/>
          <a:lstStyle/>
          <a:p>
            <a:pPr rtl="0"/>
            <a:r>
              <a:rPr lang="en-US" altLang="ko-KR" b="1" dirty="0" err="1"/>
              <a:t>RootFinder</a:t>
            </a:r>
            <a:r>
              <a:rPr lang="ko-KR" altLang="en-US" b="1" dirty="0"/>
              <a:t>의 주요 기능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99E750-83F3-43F0-9B74-44150DCA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2C731-FFD6-8C64-9174-1ED0E2C1FA15}"/>
              </a:ext>
            </a:extLst>
          </p:cNvPr>
          <p:cNvSpPr txBox="1"/>
          <p:nvPr/>
        </p:nvSpPr>
        <p:spPr>
          <a:xfrm>
            <a:off x="1113422" y="1511362"/>
            <a:ext cx="996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7. </a:t>
            </a:r>
            <a:r>
              <a:rPr lang="ko-KR" altLang="en-US" b="1" dirty="0">
                <a:sym typeface="Wingdings" panose="05000000000000000000" pitchFamily="2" charset="2"/>
              </a:rPr>
              <a:t>코스 상세 보기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일정표</a:t>
            </a:r>
            <a:endParaRPr lang="en-US" altLang="ko-KR" b="1" dirty="0">
              <a:sym typeface="Wingdings" panose="05000000000000000000" pitchFamily="2" charset="2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A2E3E6-933C-D4F3-F79E-CA661D48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22" y="1880693"/>
            <a:ext cx="9523476" cy="459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13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3D857-23C3-4C16-8E84-FE559E95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00942"/>
            <a:ext cx="9634011" cy="1325563"/>
          </a:xfrm>
        </p:spPr>
        <p:txBody>
          <a:bodyPr rtlCol="0"/>
          <a:lstStyle/>
          <a:p>
            <a:pPr rtl="0"/>
            <a:r>
              <a:rPr lang="en-US" altLang="ko-KR" b="1" dirty="0" err="1"/>
              <a:t>RootFinder</a:t>
            </a:r>
            <a:r>
              <a:rPr lang="ko-KR" altLang="en-US" b="1" dirty="0"/>
              <a:t>의 주요 기능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99E750-83F3-43F0-9B74-44150DCA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2C731-FFD6-8C64-9174-1ED0E2C1FA15}"/>
              </a:ext>
            </a:extLst>
          </p:cNvPr>
          <p:cNvSpPr txBox="1"/>
          <p:nvPr/>
        </p:nvSpPr>
        <p:spPr>
          <a:xfrm>
            <a:off x="1113422" y="1511362"/>
            <a:ext cx="996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8. </a:t>
            </a:r>
            <a:r>
              <a:rPr lang="ko-KR" altLang="en-US" b="1" dirty="0">
                <a:sym typeface="Wingdings" panose="05000000000000000000" pitchFamily="2" charset="2"/>
              </a:rPr>
              <a:t>코스 상세 보기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댓글</a:t>
            </a:r>
            <a:r>
              <a:rPr lang="en-US" altLang="ko-KR" b="1" dirty="0">
                <a:sym typeface="Wingdings" panose="05000000000000000000" pitchFamily="2" charset="2"/>
              </a:rPr>
              <a:t>(</a:t>
            </a:r>
            <a:r>
              <a:rPr lang="ko-KR" altLang="en-US" b="1" dirty="0" err="1">
                <a:sym typeface="Wingdings" panose="05000000000000000000" pitchFamily="2" charset="2"/>
              </a:rPr>
              <a:t>대댓글도</a:t>
            </a:r>
            <a:r>
              <a:rPr lang="ko-KR" altLang="en-US" b="1" dirty="0">
                <a:sym typeface="Wingdings" panose="05000000000000000000" pitchFamily="2" charset="2"/>
              </a:rPr>
              <a:t> 가능</a:t>
            </a:r>
            <a:r>
              <a:rPr lang="en-US" altLang="ko-KR" b="1" dirty="0"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29D962F-28E7-66A9-44AF-BF13151B3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260" y="1880694"/>
            <a:ext cx="9693480" cy="471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25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3D857-23C3-4C16-8E84-FE559E95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00942"/>
            <a:ext cx="9634011" cy="1325563"/>
          </a:xfrm>
        </p:spPr>
        <p:txBody>
          <a:bodyPr rtlCol="0"/>
          <a:lstStyle/>
          <a:p>
            <a:pPr rtl="0"/>
            <a:r>
              <a:rPr lang="en-US" altLang="ko-KR" b="1" dirty="0" err="1"/>
              <a:t>RootFinder</a:t>
            </a:r>
            <a:r>
              <a:rPr lang="ko-KR" altLang="en-US" b="1" dirty="0"/>
              <a:t>의 주요 기능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99E750-83F3-43F0-9B74-44150DCA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2C731-FFD6-8C64-9174-1ED0E2C1FA15}"/>
              </a:ext>
            </a:extLst>
          </p:cNvPr>
          <p:cNvSpPr txBox="1"/>
          <p:nvPr/>
        </p:nvSpPr>
        <p:spPr>
          <a:xfrm>
            <a:off x="1113422" y="1492779"/>
            <a:ext cx="996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9. </a:t>
            </a:r>
            <a:r>
              <a:rPr lang="ko-KR" altLang="en-US" b="1" dirty="0">
                <a:sym typeface="Wingdings" panose="05000000000000000000" pitchFamily="2" charset="2"/>
              </a:rPr>
              <a:t>여행지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지역별로 등록된 코스 조회</a:t>
            </a:r>
            <a:endParaRPr lang="en-US" altLang="ko-KR" b="1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6CDB8E-11E0-2C9C-0CDF-8748BB19E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2836925"/>
            <a:ext cx="9502964" cy="36305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6D2444-B529-D07A-D1CA-A6C7C297C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412" y="1893471"/>
            <a:ext cx="4149862" cy="434378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1692ED4-D5FD-E7DC-6F4C-DB43CFEFD375}"/>
              </a:ext>
            </a:extLst>
          </p:cNvPr>
          <p:cNvCxnSpPr>
            <a:cxnSpLocks/>
          </p:cNvCxnSpPr>
          <p:nvPr/>
        </p:nvCxnSpPr>
        <p:spPr>
          <a:xfrm>
            <a:off x="4943475" y="2203045"/>
            <a:ext cx="704850" cy="108103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817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3D857-23C3-4C16-8E84-FE559E95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00942"/>
            <a:ext cx="9634011" cy="1325563"/>
          </a:xfrm>
        </p:spPr>
        <p:txBody>
          <a:bodyPr rtlCol="0"/>
          <a:lstStyle/>
          <a:p>
            <a:pPr rtl="0"/>
            <a:r>
              <a:rPr lang="en-US" altLang="ko-KR" b="1" dirty="0" err="1"/>
              <a:t>RootFinder</a:t>
            </a:r>
            <a:r>
              <a:rPr lang="ko-KR" altLang="en-US" b="1" dirty="0"/>
              <a:t>의 주요 기능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99E750-83F3-43F0-9B74-44150DCA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2C731-FFD6-8C64-9174-1ED0E2C1FA15}"/>
              </a:ext>
            </a:extLst>
          </p:cNvPr>
          <p:cNvSpPr txBox="1"/>
          <p:nvPr/>
        </p:nvSpPr>
        <p:spPr>
          <a:xfrm>
            <a:off x="1113422" y="1511362"/>
            <a:ext cx="996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10. </a:t>
            </a:r>
            <a:r>
              <a:rPr lang="ko-KR" altLang="en-US" b="1" dirty="0">
                <a:sym typeface="Wingdings" panose="05000000000000000000" pitchFamily="2" charset="2"/>
              </a:rPr>
              <a:t>코스 등록하기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여행일 수 와 코스 제목입력</a:t>
            </a:r>
            <a:endParaRPr lang="en-US" altLang="ko-KR" b="1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51A20B-231E-08FF-AFC7-68CE08D1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412" y="2052626"/>
            <a:ext cx="4149862" cy="434378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630F87F-AC37-A1C2-A427-4F9756840855}"/>
              </a:ext>
            </a:extLst>
          </p:cNvPr>
          <p:cNvCxnSpPr>
            <a:cxnSpLocks/>
          </p:cNvCxnSpPr>
          <p:nvPr/>
        </p:nvCxnSpPr>
        <p:spPr>
          <a:xfrm>
            <a:off x="5762625" y="2352675"/>
            <a:ext cx="0" cy="123548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99C2FD14-1AE6-EADD-7729-44EF0EFDB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9916" y="3672371"/>
            <a:ext cx="6420853" cy="289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85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3D857-23C3-4C16-8E84-FE559E95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00942"/>
            <a:ext cx="9634011" cy="1325563"/>
          </a:xfrm>
        </p:spPr>
        <p:txBody>
          <a:bodyPr rtlCol="0"/>
          <a:lstStyle/>
          <a:p>
            <a:pPr rtl="0"/>
            <a:r>
              <a:rPr lang="en-US" altLang="ko-KR" b="1" dirty="0" err="1"/>
              <a:t>RootFinder</a:t>
            </a:r>
            <a:r>
              <a:rPr lang="ko-KR" altLang="en-US" b="1" dirty="0"/>
              <a:t>의 주요 기능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99E750-83F3-43F0-9B74-44150DCA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2C731-FFD6-8C64-9174-1ED0E2C1FA15}"/>
              </a:ext>
            </a:extLst>
          </p:cNvPr>
          <p:cNvSpPr txBox="1"/>
          <p:nvPr/>
        </p:nvSpPr>
        <p:spPr>
          <a:xfrm>
            <a:off x="1113422" y="1511362"/>
            <a:ext cx="996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11. </a:t>
            </a:r>
            <a:r>
              <a:rPr lang="ko-KR" altLang="en-US" b="1" dirty="0">
                <a:sym typeface="Wingdings" panose="05000000000000000000" pitchFamily="2" charset="2"/>
              </a:rPr>
              <a:t>코스 등록하기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입력한 일 수에 따라 코스 등록</a:t>
            </a:r>
            <a:endParaRPr lang="en-US" altLang="ko-KR" b="1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31CA1D-9817-1811-37AB-4F9A71079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1880694"/>
            <a:ext cx="9855327" cy="45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06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3D857-23C3-4C16-8E84-FE559E95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00942"/>
            <a:ext cx="9634011" cy="1325563"/>
          </a:xfrm>
        </p:spPr>
        <p:txBody>
          <a:bodyPr rtlCol="0"/>
          <a:lstStyle/>
          <a:p>
            <a:pPr rtl="0"/>
            <a:r>
              <a:rPr lang="en-US" altLang="ko-KR" b="1" dirty="0" err="1"/>
              <a:t>RootFinder</a:t>
            </a:r>
            <a:r>
              <a:rPr lang="ko-KR" altLang="en-US" b="1" dirty="0"/>
              <a:t>의 주요 기능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99E750-83F3-43F0-9B74-44150DCA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2C731-FFD6-8C64-9174-1ED0E2C1FA15}"/>
              </a:ext>
            </a:extLst>
          </p:cNvPr>
          <p:cNvSpPr txBox="1"/>
          <p:nvPr/>
        </p:nvSpPr>
        <p:spPr>
          <a:xfrm>
            <a:off x="1113422" y="1511362"/>
            <a:ext cx="996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12. </a:t>
            </a:r>
            <a:r>
              <a:rPr lang="ko-KR" altLang="en-US" b="1" dirty="0">
                <a:sym typeface="Wingdings" panose="05000000000000000000" pitchFamily="2" charset="2"/>
              </a:rPr>
              <a:t>코스 등록하기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코스를 대표하는 이미지와 주소 이 코스를 다녀온 소감을 입력</a:t>
            </a:r>
            <a:endParaRPr lang="en-US" altLang="ko-KR" b="1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F7350B-184C-99A4-3C84-6B3D446DC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22" y="1880694"/>
            <a:ext cx="8895308" cy="455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29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3D857-23C3-4C16-8E84-FE559E95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00942"/>
            <a:ext cx="9634011" cy="1325563"/>
          </a:xfrm>
        </p:spPr>
        <p:txBody>
          <a:bodyPr rtlCol="0"/>
          <a:lstStyle/>
          <a:p>
            <a:pPr rtl="0"/>
            <a:r>
              <a:rPr lang="en-US" altLang="ko-KR" b="1" dirty="0" err="1"/>
              <a:t>RootFinder</a:t>
            </a:r>
            <a:r>
              <a:rPr lang="ko-KR" altLang="en-US" b="1" dirty="0"/>
              <a:t>의 주요 기능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99E750-83F3-43F0-9B74-44150DCA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2C731-FFD6-8C64-9174-1ED0E2C1FA15}"/>
              </a:ext>
            </a:extLst>
          </p:cNvPr>
          <p:cNvSpPr txBox="1"/>
          <p:nvPr/>
        </p:nvSpPr>
        <p:spPr>
          <a:xfrm>
            <a:off x="1113422" y="1511362"/>
            <a:ext cx="996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13. </a:t>
            </a:r>
            <a:r>
              <a:rPr lang="ko-KR" altLang="en-US" b="1" dirty="0">
                <a:sym typeface="Wingdings" panose="05000000000000000000" pitchFamily="2" charset="2"/>
              </a:rPr>
              <a:t>예약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en-US" altLang="ko-KR" b="1" dirty="0" err="1">
                <a:sym typeface="Wingdings" panose="05000000000000000000" pitchFamily="2" charset="2"/>
              </a:rPr>
              <a:t>agoda</a:t>
            </a:r>
            <a:r>
              <a:rPr lang="ko-KR" altLang="en-US" b="1" dirty="0">
                <a:sym typeface="Wingdings" panose="05000000000000000000" pitchFamily="2" charset="2"/>
              </a:rPr>
              <a:t>사이트로 이동</a:t>
            </a:r>
            <a:endParaRPr lang="en-US" altLang="ko-KR" b="1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E94F1E-D4CF-2D7D-A2F0-D4220BD59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22" y="2178058"/>
            <a:ext cx="8851734" cy="40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6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제목 121">
            <a:extLst>
              <a:ext uri="{FF2B5EF4-FFF2-40B4-BE49-F238E27FC236}">
                <a16:creationId xmlns:a16="http://schemas.microsoft.com/office/drawing/2014/main" id="{5F4BBB6B-6E50-453D-9189-19A27B2B2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/>
          <a:p>
            <a:pPr rtl="0"/>
            <a:r>
              <a:rPr lang="en-US" altLang="ko-KR" b="1" dirty="0"/>
              <a:t>1. </a:t>
            </a:r>
            <a:r>
              <a:rPr lang="ko-KR" altLang="en-US" b="1" dirty="0"/>
              <a:t>개요 및 기대효과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E1D0B9CD-9B7A-4A55-904D-E920F3DF97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5421" b="25421"/>
          <a:stretch/>
        </p:blipFill>
        <p:spPr>
          <a:xfrm>
            <a:off x="-19602" y="0"/>
            <a:ext cx="12211602" cy="4502143"/>
          </a:xfrm>
        </p:spPr>
      </p:pic>
    </p:spTree>
    <p:extLst>
      <p:ext uri="{BB962C8B-B14F-4D97-AF65-F5344CB8AC3E}">
        <p14:creationId xmlns:p14="http://schemas.microsoft.com/office/powerpoint/2010/main" val="863398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3D857-23C3-4C16-8E84-FE559E95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00942"/>
            <a:ext cx="9634011" cy="1325563"/>
          </a:xfrm>
        </p:spPr>
        <p:txBody>
          <a:bodyPr rtlCol="0"/>
          <a:lstStyle/>
          <a:p>
            <a:pPr rtl="0"/>
            <a:r>
              <a:rPr lang="en-US" altLang="ko-KR" b="1" dirty="0" err="1"/>
              <a:t>RootFinder</a:t>
            </a:r>
            <a:r>
              <a:rPr lang="ko-KR" altLang="en-US" b="1" dirty="0"/>
              <a:t>의 주요 기능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99E750-83F3-43F0-9B74-44150DCA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2C731-FFD6-8C64-9174-1ED0E2C1FA15}"/>
              </a:ext>
            </a:extLst>
          </p:cNvPr>
          <p:cNvSpPr txBox="1"/>
          <p:nvPr/>
        </p:nvSpPr>
        <p:spPr>
          <a:xfrm>
            <a:off x="1113422" y="1511362"/>
            <a:ext cx="996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14.  </a:t>
            </a:r>
            <a:r>
              <a:rPr lang="ko-KR" altLang="en-US" b="1" dirty="0">
                <a:sym typeface="Wingdings" panose="05000000000000000000" pitchFamily="2" charset="2"/>
              </a:rPr>
              <a:t>마이페이지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내가 등록한 코스 조회</a:t>
            </a:r>
            <a:endParaRPr lang="en-US" altLang="ko-KR" b="1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F27049-FF86-2920-D50D-D3416F0E4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23" y="1880694"/>
            <a:ext cx="9965156" cy="49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80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3D857-23C3-4C16-8E84-FE559E95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00942"/>
            <a:ext cx="9634011" cy="1325563"/>
          </a:xfrm>
        </p:spPr>
        <p:txBody>
          <a:bodyPr rtlCol="0"/>
          <a:lstStyle/>
          <a:p>
            <a:pPr rtl="0"/>
            <a:r>
              <a:rPr lang="en-US" altLang="ko-KR" b="1" dirty="0" err="1"/>
              <a:t>RootFinder</a:t>
            </a:r>
            <a:r>
              <a:rPr lang="ko-KR" altLang="en-US" b="1" dirty="0"/>
              <a:t>의 주요 기능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99E750-83F3-43F0-9B74-44150DCA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2C731-FFD6-8C64-9174-1ED0E2C1FA15}"/>
              </a:ext>
            </a:extLst>
          </p:cNvPr>
          <p:cNvSpPr txBox="1"/>
          <p:nvPr/>
        </p:nvSpPr>
        <p:spPr>
          <a:xfrm>
            <a:off x="1113422" y="1511362"/>
            <a:ext cx="996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15.  </a:t>
            </a:r>
            <a:r>
              <a:rPr lang="ko-KR" altLang="en-US" b="1" dirty="0">
                <a:sym typeface="Wingdings" panose="05000000000000000000" pitchFamily="2" charset="2"/>
              </a:rPr>
              <a:t>마이페이지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내가 조회한 코스 조회</a:t>
            </a:r>
            <a:endParaRPr lang="en-US" altLang="ko-KR" b="1" dirty="0"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E8EFC8-ABA4-896F-D413-7F100FA3E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21" y="1880694"/>
            <a:ext cx="9249779" cy="491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32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3D857-23C3-4C16-8E84-FE559E95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00942"/>
            <a:ext cx="9634011" cy="1325563"/>
          </a:xfrm>
        </p:spPr>
        <p:txBody>
          <a:bodyPr rtlCol="0"/>
          <a:lstStyle/>
          <a:p>
            <a:pPr rtl="0"/>
            <a:r>
              <a:rPr lang="en-US" altLang="ko-KR" b="1" dirty="0" err="1"/>
              <a:t>RootFinder</a:t>
            </a:r>
            <a:r>
              <a:rPr lang="ko-KR" altLang="en-US" b="1" dirty="0"/>
              <a:t>의 주요 기능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99E750-83F3-43F0-9B74-44150DCA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2C731-FFD6-8C64-9174-1ED0E2C1FA15}"/>
              </a:ext>
            </a:extLst>
          </p:cNvPr>
          <p:cNvSpPr txBox="1"/>
          <p:nvPr/>
        </p:nvSpPr>
        <p:spPr>
          <a:xfrm>
            <a:off x="1113422" y="1511362"/>
            <a:ext cx="996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16.  </a:t>
            </a:r>
            <a:r>
              <a:rPr lang="ko-KR" altLang="en-US" b="1" dirty="0">
                <a:sym typeface="Wingdings" panose="05000000000000000000" pitchFamily="2" charset="2"/>
              </a:rPr>
              <a:t>마이페이지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프로필 수정</a:t>
            </a:r>
            <a:endParaRPr lang="en-US" altLang="ko-KR" b="1" dirty="0"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321246-3D76-97DF-681B-9AB50113C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1880694"/>
            <a:ext cx="6751905" cy="436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04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3D857-23C3-4C16-8E84-FE559E95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00942"/>
            <a:ext cx="9634011" cy="1325563"/>
          </a:xfrm>
        </p:spPr>
        <p:txBody>
          <a:bodyPr rtlCol="0"/>
          <a:lstStyle/>
          <a:p>
            <a:pPr rtl="0"/>
            <a:r>
              <a:rPr lang="en-US" altLang="ko-KR" b="1" dirty="0" err="1"/>
              <a:t>RootFinder</a:t>
            </a:r>
            <a:r>
              <a:rPr lang="ko-KR" altLang="en-US" b="1" dirty="0"/>
              <a:t>의 주요 기능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99E750-83F3-43F0-9B74-44150DCA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2C731-FFD6-8C64-9174-1ED0E2C1FA15}"/>
              </a:ext>
            </a:extLst>
          </p:cNvPr>
          <p:cNvSpPr txBox="1"/>
          <p:nvPr/>
        </p:nvSpPr>
        <p:spPr>
          <a:xfrm>
            <a:off x="1113422" y="1511362"/>
            <a:ext cx="996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17.  </a:t>
            </a:r>
            <a:r>
              <a:rPr lang="ko-KR" altLang="en-US" b="1" dirty="0">
                <a:sym typeface="Wingdings" panose="05000000000000000000" pitchFamily="2" charset="2"/>
              </a:rPr>
              <a:t>마이페이지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프로필 이미지 변경</a:t>
            </a:r>
            <a:endParaRPr lang="en-US" altLang="ko-KR" b="1" dirty="0"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321246-3D76-97DF-681B-9AB50113C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9" y="1880694"/>
            <a:ext cx="3654552" cy="4364237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863B35D-D5C2-76F0-9E7E-6FD1BBE06DF4}"/>
              </a:ext>
            </a:extLst>
          </p:cNvPr>
          <p:cNvCxnSpPr>
            <a:cxnSpLocks/>
          </p:cNvCxnSpPr>
          <p:nvPr/>
        </p:nvCxnSpPr>
        <p:spPr>
          <a:xfrm>
            <a:off x="1457325" y="2867025"/>
            <a:ext cx="5238750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1B9E2D-7E4E-8AA3-AFCF-4AC99445A388}"/>
              </a:ext>
            </a:extLst>
          </p:cNvPr>
          <p:cNvSpPr txBox="1"/>
          <p:nvPr/>
        </p:nvSpPr>
        <p:spPr>
          <a:xfrm>
            <a:off x="3800474" y="2590704"/>
            <a:ext cx="1647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프로필 이미지 </a:t>
            </a:r>
            <a:r>
              <a:rPr lang="ko-KR" altLang="en-US" sz="1000" dirty="0" err="1"/>
              <a:t>클릭시</a:t>
            </a:r>
            <a:endParaRPr lang="ko-KR" altLang="en-US" sz="1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AF5F30-DE4E-ABA7-DDA1-50B9DC30F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492" y="1890219"/>
            <a:ext cx="3177815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25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1EED3733-482F-60DE-F302-42321BC3F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110" y="1918099"/>
            <a:ext cx="5463339" cy="414932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743D857-23C3-4C16-8E84-FE559E95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00942"/>
            <a:ext cx="9634011" cy="1325563"/>
          </a:xfrm>
        </p:spPr>
        <p:txBody>
          <a:bodyPr rtlCol="0"/>
          <a:lstStyle/>
          <a:p>
            <a:pPr rtl="0"/>
            <a:r>
              <a:rPr lang="en-US" altLang="ko-KR" b="1" dirty="0" err="1"/>
              <a:t>RootFinder</a:t>
            </a:r>
            <a:r>
              <a:rPr lang="ko-KR" altLang="en-US" b="1" dirty="0"/>
              <a:t>의 주요 기능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99E750-83F3-43F0-9B74-44150DCA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2C731-FFD6-8C64-9174-1ED0E2C1FA15}"/>
              </a:ext>
            </a:extLst>
          </p:cNvPr>
          <p:cNvSpPr txBox="1"/>
          <p:nvPr/>
        </p:nvSpPr>
        <p:spPr>
          <a:xfrm>
            <a:off x="1113422" y="1511362"/>
            <a:ext cx="996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18.  </a:t>
            </a:r>
            <a:r>
              <a:rPr lang="ko-KR" altLang="en-US" b="1" dirty="0">
                <a:sym typeface="Wingdings" panose="05000000000000000000" pitchFamily="2" charset="2"/>
              </a:rPr>
              <a:t>관리자페이지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회원 정보 수정</a:t>
            </a:r>
            <a:r>
              <a:rPr lang="en-US" altLang="ko-KR" b="1" dirty="0">
                <a:sym typeface="Wingdings" panose="05000000000000000000" pitchFamily="2" charset="2"/>
              </a:rPr>
              <a:t>/ </a:t>
            </a:r>
            <a:r>
              <a:rPr lang="ko-KR" altLang="en-US" b="1" dirty="0">
                <a:sym typeface="Wingdings" panose="05000000000000000000" pitchFamily="2" charset="2"/>
              </a:rPr>
              <a:t>삭제</a:t>
            </a:r>
            <a:endParaRPr lang="en-US" altLang="ko-KR" b="1" dirty="0">
              <a:sym typeface="Wingdings" panose="05000000000000000000" pitchFamily="2" charset="2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863B35D-D5C2-76F0-9E7E-6FD1BBE06DF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096000" y="2486025"/>
            <a:ext cx="1708950" cy="136207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DF3C9FF-C1DB-9756-93F4-7B4131C01950}"/>
              </a:ext>
            </a:extLst>
          </p:cNvPr>
          <p:cNvCxnSpPr>
            <a:cxnSpLocks/>
          </p:cNvCxnSpPr>
          <p:nvPr/>
        </p:nvCxnSpPr>
        <p:spPr>
          <a:xfrm>
            <a:off x="6391275" y="3943350"/>
            <a:ext cx="1408269" cy="106292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55E8062-34FD-FEA0-B879-04238B380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950" y="1335305"/>
            <a:ext cx="3703641" cy="230143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4A49ED5-31D8-5440-CAF5-9300B6D07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544" y="3636743"/>
            <a:ext cx="3322608" cy="309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39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5A80D31-8343-3A8C-EE7E-5F2C57E31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9" y="2030572"/>
            <a:ext cx="5026151" cy="426545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743D857-23C3-4C16-8E84-FE559E95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00942"/>
            <a:ext cx="9634011" cy="1325563"/>
          </a:xfrm>
        </p:spPr>
        <p:txBody>
          <a:bodyPr rtlCol="0"/>
          <a:lstStyle/>
          <a:p>
            <a:pPr rtl="0"/>
            <a:r>
              <a:rPr lang="en-US" altLang="ko-KR" b="1" dirty="0" err="1"/>
              <a:t>RootFinder</a:t>
            </a:r>
            <a:r>
              <a:rPr lang="ko-KR" altLang="en-US" b="1" dirty="0"/>
              <a:t>의 주요 기능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99E750-83F3-43F0-9B74-44150DCA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2C731-FFD6-8C64-9174-1ED0E2C1FA15}"/>
              </a:ext>
            </a:extLst>
          </p:cNvPr>
          <p:cNvSpPr txBox="1"/>
          <p:nvPr/>
        </p:nvSpPr>
        <p:spPr>
          <a:xfrm>
            <a:off x="1113422" y="1511362"/>
            <a:ext cx="996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19.  </a:t>
            </a:r>
            <a:r>
              <a:rPr lang="ko-KR" altLang="en-US" b="1" dirty="0">
                <a:sym typeface="Wingdings" panose="05000000000000000000" pitchFamily="2" charset="2"/>
              </a:rPr>
              <a:t>관리자페이지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코스 수정</a:t>
            </a:r>
            <a:endParaRPr lang="en-US" altLang="ko-KR" b="1" dirty="0">
              <a:sym typeface="Wingdings" panose="05000000000000000000" pitchFamily="2" charset="2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F2B467-436C-A3EC-5B0B-5D7607C25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526" y="2030572"/>
            <a:ext cx="4705350" cy="4108301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863B35D-D5C2-76F0-9E7E-6FD1BBE06DF4}"/>
              </a:ext>
            </a:extLst>
          </p:cNvPr>
          <p:cNvCxnSpPr>
            <a:cxnSpLocks/>
          </p:cNvCxnSpPr>
          <p:nvPr/>
        </p:nvCxnSpPr>
        <p:spPr>
          <a:xfrm>
            <a:off x="5644786" y="5739064"/>
            <a:ext cx="841740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008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5A80D31-8343-3A8C-EE7E-5F2C57E31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9" y="2030572"/>
            <a:ext cx="5026151" cy="426545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743D857-23C3-4C16-8E84-FE559E95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00942"/>
            <a:ext cx="9634011" cy="1325563"/>
          </a:xfrm>
        </p:spPr>
        <p:txBody>
          <a:bodyPr rtlCol="0"/>
          <a:lstStyle/>
          <a:p>
            <a:pPr rtl="0"/>
            <a:r>
              <a:rPr lang="en-US" altLang="ko-KR" b="1" dirty="0" err="1"/>
              <a:t>RootFinder</a:t>
            </a:r>
            <a:r>
              <a:rPr lang="ko-KR" altLang="en-US" b="1" dirty="0"/>
              <a:t>의 주요 기능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99E750-83F3-43F0-9B74-44150DCA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2C731-FFD6-8C64-9174-1ED0E2C1FA15}"/>
              </a:ext>
            </a:extLst>
          </p:cNvPr>
          <p:cNvSpPr txBox="1"/>
          <p:nvPr/>
        </p:nvSpPr>
        <p:spPr>
          <a:xfrm>
            <a:off x="1113422" y="1511362"/>
            <a:ext cx="996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20.  </a:t>
            </a:r>
            <a:r>
              <a:rPr lang="ko-KR" altLang="en-US" b="1" dirty="0">
                <a:sym typeface="Wingdings" panose="05000000000000000000" pitchFamily="2" charset="2"/>
              </a:rPr>
              <a:t>관리자페이지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코스 삭제</a:t>
            </a:r>
            <a:endParaRPr lang="en-US" altLang="ko-KR" b="1" dirty="0"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134CA1-A251-64FB-F54A-C4C134FF1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5" y="2030572"/>
            <a:ext cx="4649204" cy="4265453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863B35D-D5C2-76F0-9E7E-6FD1BBE06DF4}"/>
              </a:ext>
            </a:extLst>
          </p:cNvPr>
          <p:cNvCxnSpPr>
            <a:cxnSpLocks/>
          </p:cNvCxnSpPr>
          <p:nvPr/>
        </p:nvCxnSpPr>
        <p:spPr>
          <a:xfrm>
            <a:off x="5644786" y="5739064"/>
            <a:ext cx="784589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86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3D857-23C3-4C16-8E84-FE559E95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00942"/>
            <a:ext cx="9634011" cy="1325563"/>
          </a:xfrm>
        </p:spPr>
        <p:txBody>
          <a:bodyPr rtlCol="0"/>
          <a:lstStyle/>
          <a:p>
            <a:pPr rtl="0"/>
            <a:r>
              <a:rPr lang="en-US" altLang="ko-KR" b="1" dirty="0" err="1"/>
              <a:t>RootFinder</a:t>
            </a:r>
            <a:r>
              <a:rPr lang="ko-KR" altLang="en-US" b="1" dirty="0"/>
              <a:t>의 주요 기능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99E750-83F3-43F0-9B74-44150DCA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2C731-FFD6-8C64-9174-1ED0E2C1FA15}"/>
              </a:ext>
            </a:extLst>
          </p:cNvPr>
          <p:cNvSpPr txBox="1"/>
          <p:nvPr/>
        </p:nvSpPr>
        <p:spPr>
          <a:xfrm>
            <a:off x="1113422" y="1511362"/>
            <a:ext cx="996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21.  </a:t>
            </a:r>
            <a:r>
              <a:rPr lang="ko-KR" altLang="en-US" b="1" dirty="0">
                <a:sym typeface="Wingdings" panose="05000000000000000000" pitchFamily="2" charset="2"/>
              </a:rPr>
              <a:t>관리자페이지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댓글 수정</a:t>
            </a:r>
            <a:r>
              <a:rPr lang="en-US" altLang="ko-KR" b="1" dirty="0">
                <a:sym typeface="Wingdings" panose="05000000000000000000" pitchFamily="2" charset="2"/>
              </a:rPr>
              <a:t>/</a:t>
            </a:r>
            <a:r>
              <a:rPr lang="ko-KR" altLang="en-US" b="1" dirty="0">
                <a:sym typeface="Wingdings" panose="05000000000000000000" pitchFamily="2" charset="2"/>
              </a:rPr>
              <a:t>삭제</a:t>
            </a:r>
            <a:endParaRPr lang="en-US" altLang="ko-KR" b="1" dirty="0">
              <a:sym typeface="Wingdings" panose="05000000000000000000" pitchFamily="2" charset="2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7458D7-C060-15F7-DB3A-CDBA5B9FB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22" y="2037297"/>
            <a:ext cx="9678403" cy="124216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863B35D-D5C2-76F0-9E7E-6FD1BBE06DF4}"/>
              </a:ext>
            </a:extLst>
          </p:cNvPr>
          <p:cNvCxnSpPr>
            <a:cxnSpLocks/>
          </p:cNvCxnSpPr>
          <p:nvPr/>
        </p:nvCxnSpPr>
        <p:spPr>
          <a:xfrm flipH="1">
            <a:off x="3228975" y="2667000"/>
            <a:ext cx="6172200" cy="1242168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26A3A6E-D0FD-B510-6B6F-D2A59B80C121}"/>
              </a:ext>
            </a:extLst>
          </p:cNvPr>
          <p:cNvCxnSpPr>
            <a:cxnSpLocks/>
          </p:cNvCxnSpPr>
          <p:nvPr/>
        </p:nvCxnSpPr>
        <p:spPr>
          <a:xfrm flipH="1">
            <a:off x="7705725" y="2565090"/>
            <a:ext cx="2457450" cy="156876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F65B779A-547C-3482-36B6-627A26F29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96" y="4133850"/>
            <a:ext cx="4435254" cy="211092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46EE85E-1374-4B8F-760C-0E5B52C76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778" y="4133850"/>
            <a:ext cx="3261643" cy="20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64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제목 121">
            <a:extLst>
              <a:ext uri="{FF2B5EF4-FFF2-40B4-BE49-F238E27FC236}">
                <a16:creationId xmlns:a16="http://schemas.microsoft.com/office/drawing/2014/main" id="{5F4BBB6B-6E50-453D-9189-19A27B2B2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/>
          <a:p>
            <a:pPr rtl="0"/>
            <a:r>
              <a:rPr lang="en-US" altLang="ko-KR" b="1" dirty="0"/>
              <a:t>5. </a:t>
            </a:r>
            <a:r>
              <a:rPr lang="ko-KR" altLang="en-US" b="1" dirty="0"/>
              <a:t>향후 방향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E1D0B9CD-9B7A-4A55-904D-E920F3DF97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2371" b="22371"/>
          <a:stretch/>
        </p:blipFill>
        <p:spPr>
          <a:xfrm>
            <a:off x="-19602" y="0"/>
            <a:ext cx="12211602" cy="4502143"/>
          </a:xfrm>
        </p:spPr>
      </p:pic>
    </p:spTree>
    <p:extLst>
      <p:ext uri="{BB962C8B-B14F-4D97-AF65-F5344CB8AC3E}">
        <p14:creationId xmlns:p14="http://schemas.microsoft.com/office/powerpoint/2010/main" val="2521516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D83A0-6E4F-46C9-AF62-0547DEB1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1170432"/>
            <a:ext cx="7379208" cy="1033272"/>
          </a:xfrm>
        </p:spPr>
        <p:txBody>
          <a:bodyPr rtlCol="0"/>
          <a:lstStyle/>
          <a:p>
            <a:pPr rtl="0"/>
            <a:r>
              <a:rPr lang="ko-KR" altLang="en-US" b="1" dirty="0"/>
              <a:t>향후 방향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709862-4346-4119-833E-90F31F77A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3633" y="2129742"/>
            <a:ext cx="7263653" cy="3692324"/>
          </a:xfrm>
        </p:spPr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ko-KR" altLang="en-US" dirty="0"/>
              <a:t>자신이 마음에 들었던 코스를 언제든 볼 수 있도록 </a:t>
            </a:r>
            <a:r>
              <a:rPr lang="ko-KR" altLang="en-US" b="1" dirty="0"/>
              <a:t>좋아요 기능</a:t>
            </a:r>
            <a:r>
              <a:rPr lang="ko-KR" altLang="en-US" dirty="0"/>
              <a:t>을 추가</a:t>
            </a:r>
            <a:endParaRPr lang="en-US" altLang="ko-K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ko-KR" altLang="en-US" dirty="0"/>
              <a:t>국내 여행 뿐만 아니라 </a:t>
            </a:r>
            <a:r>
              <a:rPr lang="ko-KR" altLang="en-US" b="1" dirty="0"/>
              <a:t>해외 여행 코스</a:t>
            </a:r>
            <a:r>
              <a:rPr lang="ko-KR" altLang="en-US" dirty="0"/>
              <a:t>까지 올릴 수 있도록 확장</a:t>
            </a:r>
            <a:endParaRPr lang="en-US" altLang="ko-K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ko-KR" altLang="en-US" dirty="0"/>
              <a:t>현재는 </a:t>
            </a:r>
            <a:r>
              <a:rPr lang="en-US" altLang="ko-KR" dirty="0"/>
              <a:t>MBTI/</a:t>
            </a:r>
            <a:r>
              <a:rPr lang="ko-KR" altLang="en-US" dirty="0"/>
              <a:t>연령</a:t>
            </a:r>
            <a:r>
              <a:rPr lang="en-US" altLang="ko-KR" dirty="0"/>
              <a:t>,</a:t>
            </a:r>
            <a:r>
              <a:rPr lang="ko-KR" altLang="en-US" dirty="0"/>
              <a:t>성별에 따른 코스를 볼 수 있지만 추후에는 </a:t>
            </a:r>
            <a:r>
              <a:rPr lang="ko-KR" altLang="en-US" b="1" dirty="0"/>
              <a:t>경비별</a:t>
            </a:r>
            <a:r>
              <a:rPr lang="ko-KR" altLang="en-US" dirty="0"/>
              <a:t>로 코스를 구분 하여 사용자가 볼 수 있도록 추가</a:t>
            </a:r>
            <a:endParaRPr lang="en-US" altLang="ko-KR" dirty="0"/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1FFACD99-5960-48A3-9437-18208B1564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638" b="1638"/>
          <a:stretch/>
        </p:blipFill>
        <p:spPr>
          <a:xfrm>
            <a:off x="9378503" y="877824"/>
            <a:ext cx="2651760" cy="1709928"/>
          </a:xfrm>
        </p:spPr>
      </p:pic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A5BF031D-4D83-431A-B029-C66088B4B2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469" r="1469"/>
          <a:stretch/>
        </p:blipFill>
        <p:spPr>
          <a:xfrm>
            <a:off x="9378503" y="2587752"/>
            <a:ext cx="2651760" cy="1709928"/>
          </a:xfrm>
        </p:spPr>
      </p:pic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77859F56-ADFF-48B7-B5A0-7C09AA63036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1517" b="1517"/>
          <a:stretch/>
        </p:blipFill>
        <p:spPr>
          <a:xfrm>
            <a:off x="9378503" y="4297680"/>
            <a:ext cx="2651760" cy="1709928"/>
          </a:xfr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1E01D-3E92-4822-9718-39D08CCF43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964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D83A0-6E4F-46C9-AF62-0547DEB1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1170432"/>
            <a:ext cx="7379208" cy="1033272"/>
          </a:xfrm>
        </p:spPr>
        <p:txBody>
          <a:bodyPr rtlCol="0"/>
          <a:lstStyle/>
          <a:p>
            <a:pPr rtl="0"/>
            <a:r>
              <a:rPr lang="ko-KR" altLang="en-US" b="1" dirty="0"/>
              <a:t>개요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709862-4346-4119-833E-90F31F77A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3633" y="2500604"/>
            <a:ext cx="7263653" cy="2052736"/>
          </a:xfrm>
        </p:spPr>
        <p:txBody>
          <a:bodyPr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err="1"/>
              <a:t>RootFinder</a:t>
            </a:r>
            <a:r>
              <a:rPr lang="ko-KR" altLang="en-US" dirty="0"/>
              <a:t>는 각자 자신의 코스를 등록하여 다른 사용자들과 코스를 공유하고 서로 참고할 수 있는 커뮤니티 사이트</a:t>
            </a:r>
            <a:endParaRPr lang="en-US" altLang="ko-K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ko-KR" altLang="en-US" dirty="0"/>
              <a:t>같은 지역을 여행하더라도 </a:t>
            </a:r>
            <a:r>
              <a:rPr lang="ko-KR" altLang="en-US" b="1" dirty="0"/>
              <a:t>성향</a:t>
            </a:r>
            <a:r>
              <a:rPr lang="en-US" altLang="ko-KR" b="1" dirty="0"/>
              <a:t>/</a:t>
            </a:r>
            <a:r>
              <a:rPr lang="ko-KR" altLang="en-US" b="1" dirty="0"/>
              <a:t>연령층</a:t>
            </a:r>
            <a:r>
              <a:rPr lang="ko-KR" altLang="en-US" dirty="0"/>
              <a:t>에 따라 다른 여행 코스를 다녀오는 경우가 많음</a:t>
            </a:r>
            <a:endParaRPr lang="en-US" altLang="ko-KR" dirty="0"/>
          </a:p>
        </p:txBody>
      </p:sp>
      <p:pic>
        <p:nvPicPr>
          <p:cNvPr id="7" name="그림 개체 틀 6" descr="보드와 바다를 달리는 세 명의 서퍼 사진">
            <a:extLst>
              <a:ext uri="{FF2B5EF4-FFF2-40B4-BE49-F238E27FC236}">
                <a16:creationId xmlns:a16="http://schemas.microsoft.com/office/drawing/2014/main" id="{1FFACD99-5960-48A3-9437-18208B1564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24" b="1724"/>
          <a:stretch/>
        </p:blipFill>
        <p:spPr>
          <a:xfrm>
            <a:off x="9378503" y="877824"/>
            <a:ext cx="2651760" cy="1709928"/>
          </a:xfrm>
        </p:spPr>
      </p:pic>
      <p:pic>
        <p:nvPicPr>
          <p:cNvPr id="8" name="그림 개체 틀 7" descr="파도 사진 ">
            <a:extLst>
              <a:ext uri="{FF2B5EF4-FFF2-40B4-BE49-F238E27FC236}">
                <a16:creationId xmlns:a16="http://schemas.microsoft.com/office/drawing/2014/main" id="{A5BF031D-4D83-431A-B029-C66088B4B2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661" b="1661"/>
          <a:stretch/>
        </p:blipFill>
        <p:spPr>
          <a:xfrm>
            <a:off x="9378503" y="2587752"/>
            <a:ext cx="2651760" cy="1709928"/>
          </a:xfrm>
        </p:spPr>
      </p:pic>
      <p:pic>
        <p:nvPicPr>
          <p:cNvPr id="9" name="그림 개체 틀 8" descr="바다에서 노를 젓고 있는 여성 서퍼 사진">
            <a:extLst>
              <a:ext uri="{FF2B5EF4-FFF2-40B4-BE49-F238E27FC236}">
                <a16:creationId xmlns:a16="http://schemas.microsoft.com/office/drawing/2014/main" id="{77859F56-ADFF-48B7-B5A0-7C09AA63036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1686" b="1686"/>
          <a:stretch/>
        </p:blipFill>
        <p:spPr>
          <a:xfrm>
            <a:off x="9378503" y="4297680"/>
            <a:ext cx="2651760" cy="1709928"/>
          </a:xfr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1E01D-3E92-4822-9718-39D08CCF43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844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제목 121">
            <a:extLst>
              <a:ext uri="{FF2B5EF4-FFF2-40B4-BE49-F238E27FC236}">
                <a16:creationId xmlns:a16="http://schemas.microsoft.com/office/drawing/2014/main" id="{5F4BBB6B-6E50-453D-9189-19A27B2B2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 rtlCol="0"/>
          <a:lstStyle/>
          <a:p>
            <a:pPr rtl="0"/>
            <a:r>
              <a:rPr lang="en-US" altLang="ko-KR" b="1" dirty="0"/>
              <a:t>6. </a:t>
            </a:r>
            <a:r>
              <a:rPr lang="ko-KR" altLang="en-US" b="1" dirty="0" err="1"/>
              <a:t>느낀점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E1D0B9CD-9B7A-4A55-904D-E920F3DF97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2325" b="22325"/>
          <a:stretch/>
        </p:blipFill>
        <p:spPr>
          <a:xfrm>
            <a:off x="-4362" y="0"/>
            <a:ext cx="12200723" cy="4502143"/>
          </a:xfrm>
        </p:spPr>
      </p:pic>
    </p:spTree>
    <p:extLst>
      <p:ext uri="{BB962C8B-B14F-4D97-AF65-F5344CB8AC3E}">
        <p14:creationId xmlns:p14="http://schemas.microsoft.com/office/powerpoint/2010/main" val="113886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BB446-6D7B-4F52-B560-4C3189F8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</p:spPr>
        <p:txBody>
          <a:bodyPr rtlCol="0"/>
          <a:lstStyle/>
          <a:p>
            <a:pPr rtl="0"/>
            <a:r>
              <a:rPr lang="ko-KR" altLang="en-US" b="1" dirty="0" err="1"/>
              <a:t>느낀점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개체 틀 15">
            <a:extLst>
              <a:ext uri="{FF2B5EF4-FFF2-40B4-BE49-F238E27FC236}">
                <a16:creationId xmlns:a16="http://schemas.microsoft.com/office/drawing/2014/main" id="{B806A4C4-C7CE-4DF4-A7D1-9E756F73C4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069848" y="1827476"/>
            <a:ext cx="1615684" cy="1841699"/>
          </a:xfr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7639E5F3-7FFE-430A-BE10-90ED44392D3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84176" y="1827476"/>
            <a:ext cx="1615684" cy="342691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한가연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5B36440-3DEC-4F27-8200-5E2BE47921E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2984176" y="2261125"/>
            <a:ext cx="7634150" cy="1567070"/>
          </a:xfrm>
        </p:spPr>
        <p:txBody>
          <a:bodyPr rtlCol="0"/>
          <a:lstStyle/>
          <a:p>
            <a:pPr rtl="0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첫번째 프로젝트인만큼 구현 하고 싶었던 기능도 많았고 애정도 많았는데 제 역량이 이상만큼 따라 주지 않아서 많이 아쉬웠던 것 같습니다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그래도 수업 때 배웠던 부분들을 실제로 적용할 수 있는 좋은 기회가 되었고 그저 주요 기능을 구현하는 것뿐만 아니라 좀 더 많은 것들을 배우게 되었습니다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슬라이드 번호 개체 틀 130">
            <a:extLst>
              <a:ext uri="{FF2B5EF4-FFF2-40B4-BE49-F238E27FC236}">
                <a16:creationId xmlns:a16="http://schemas.microsoft.com/office/drawing/2014/main" id="{3C574038-044F-4C0C-AF81-2B9385A3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8" name="그림 개체 틀 15">
            <a:extLst>
              <a:ext uri="{FF2B5EF4-FFF2-40B4-BE49-F238E27FC236}">
                <a16:creationId xmlns:a16="http://schemas.microsoft.com/office/drawing/2014/main" id="{62B85CDD-8F33-190B-1B7C-6A22703274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69848" y="4361406"/>
            <a:ext cx="1615684" cy="1841699"/>
          </a:xfrm>
          <a:custGeom>
            <a:avLst/>
            <a:gdLst>
              <a:gd name="connsiteX0" fmla="*/ 1328872 w 2240280"/>
              <a:gd name="connsiteY0" fmla="*/ 2923500 h 3063240"/>
              <a:gd name="connsiteX1" fmla="*/ 1332402 w 2240280"/>
              <a:gd name="connsiteY1" fmla="*/ 2929212 h 3063240"/>
              <a:gd name="connsiteX2" fmla="*/ 1328872 w 2240280"/>
              <a:gd name="connsiteY2" fmla="*/ 2923500 h 3063240"/>
              <a:gd name="connsiteX3" fmla="*/ 1625596 w 2240280"/>
              <a:gd name="connsiteY3" fmla="*/ 2912512 h 3063240"/>
              <a:gd name="connsiteX4" fmla="*/ 1632166 w 2240280"/>
              <a:gd name="connsiteY4" fmla="*/ 2991092 h 3063240"/>
              <a:gd name="connsiteX5" fmla="*/ 1625596 w 2240280"/>
              <a:gd name="connsiteY5" fmla="*/ 2912512 h 3063240"/>
              <a:gd name="connsiteX6" fmla="*/ 1165908 w 2240280"/>
              <a:gd name="connsiteY6" fmla="*/ 2910733 h 3063240"/>
              <a:gd name="connsiteX7" fmla="*/ 1120171 w 2240280"/>
              <a:gd name="connsiteY7" fmla="*/ 2980247 h 3063240"/>
              <a:gd name="connsiteX8" fmla="*/ 1165908 w 2240280"/>
              <a:gd name="connsiteY8" fmla="*/ 2910733 h 3063240"/>
              <a:gd name="connsiteX9" fmla="*/ 1962643 w 2240280"/>
              <a:gd name="connsiteY9" fmla="*/ 2902043 h 3063240"/>
              <a:gd name="connsiteX10" fmla="*/ 1969164 w 2240280"/>
              <a:gd name="connsiteY10" fmla="*/ 2980623 h 3063240"/>
              <a:gd name="connsiteX11" fmla="*/ 1962643 w 2240280"/>
              <a:gd name="connsiteY11" fmla="*/ 2902043 h 3063240"/>
              <a:gd name="connsiteX12" fmla="*/ 354980 w 2240280"/>
              <a:gd name="connsiteY12" fmla="*/ 2861776 h 3063240"/>
              <a:gd name="connsiteX13" fmla="*/ 341920 w 2240280"/>
              <a:gd name="connsiteY13" fmla="*/ 2937048 h 3063240"/>
              <a:gd name="connsiteX14" fmla="*/ 354980 w 2240280"/>
              <a:gd name="connsiteY14" fmla="*/ 2861776 h 3063240"/>
              <a:gd name="connsiteX15" fmla="*/ 619235 w 2240280"/>
              <a:gd name="connsiteY15" fmla="*/ 2849536 h 3063240"/>
              <a:gd name="connsiteX16" fmla="*/ 566964 w 2240280"/>
              <a:gd name="connsiteY16" fmla="*/ 2928340 h 3063240"/>
              <a:gd name="connsiteX17" fmla="*/ 619235 w 2240280"/>
              <a:gd name="connsiteY17" fmla="*/ 2849536 h 3063240"/>
              <a:gd name="connsiteX18" fmla="*/ 139196 w 2240280"/>
              <a:gd name="connsiteY18" fmla="*/ 2849290 h 3063240"/>
              <a:gd name="connsiteX19" fmla="*/ 168603 w 2240280"/>
              <a:gd name="connsiteY19" fmla="*/ 2909676 h 3063240"/>
              <a:gd name="connsiteX20" fmla="*/ 139196 w 2240280"/>
              <a:gd name="connsiteY20" fmla="*/ 2849290 h 3063240"/>
              <a:gd name="connsiteX21" fmla="*/ 1399746 w 2240280"/>
              <a:gd name="connsiteY21" fmla="*/ 2846269 h 3063240"/>
              <a:gd name="connsiteX22" fmla="*/ 1442165 w 2240280"/>
              <a:gd name="connsiteY22" fmla="*/ 2909775 h 3063240"/>
              <a:gd name="connsiteX23" fmla="*/ 1399746 w 2240280"/>
              <a:gd name="connsiteY23" fmla="*/ 2846269 h 3063240"/>
              <a:gd name="connsiteX24" fmla="*/ 910341 w 2240280"/>
              <a:gd name="connsiteY24" fmla="*/ 2831609 h 3063240"/>
              <a:gd name="connsiteX25" fmla="*/ 952760 w 2240280"/>
              <a:gd name="connsiteY25" fmla="*/ 2891626 h 3063240"/>
              <a:gd name="connsiteX26" fmla="*/ 910341 w 2240280"/>
              <a:gd name="connsiteY26" fmla="*/ 2831609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2878446 h 3063240"/>
              <a:gd name="connsiteX30" fmla="*/ 2228626 w 2240280"/>
              <a:gd name="connsiteY30" fmla="*/ 2883764 h 3063240"/>
              <a:gd name="connsiteX31" fmla="*/ 2228976 w 2240280"/>
              <a:gd name="connsiteY31" fmla="*/ 2939835 h 3063240"/>
              <a:gd name="connsiteX32" fmla="*/ 2240280 w 2240280"/>
              <a:gd name="connsiteY32" fmla="*/ 2944593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1328872" y="2923500"/>
                </a:moveTo>
                <a:cubicBezTo>
                  <a:pt x="1328872" y="2926356"/>
                  <a:pt x="1328872" y="2929212"/>
                  <a:pt x="1332402" y="2929212"/>
                </a:cubicBezTo>
                <a:cubicBezTo>
                  <a:pt x="1335931" y="2926356"/>
                  <a:pt x="1332402" y="2923500"/>
                  <a:pt x="1328872" y="2923500"/>
                </a:cubicBezTo>
                <a:close/>
                <a:moveTo>
                  <a:pt x="1625596" y="2912512"/>
                </a:moveTo>
                <a:cubicBezTo>
                  <a:pt x="1563187" y="2909489"/>
                  <a:pt x="1566472" y="2988070"/>
                  <a:pt x="1632166" y="2991092"/>
                </a:cubicBezTo>
                <a:cubicBezTo>
                  <a:pt x="1681436" y="2982025"/>
                  <a:pt x="1661728" y="2912512"/>
                  <a:pt x="1625596" y="2912512"/>
                </a:cubicBezTo>
                <a:close/>
                <a:moveTo>
                  <a:pt x="1165908" y="2910733"/>
                </a:moveTo>
                <a:cubicBezTo>
                  <a:pt x="1123438" y="2910733"/>
                  <a:pt x="1064633" y="2953046"/>
                  <a:pt x="1120171" y="2980247"/>
                </a:cubicBezTo>
                <a:cubicBezTo>
                  <a:pt x="1169175" y="2992336"/>
                  <a:pt x="1218179" y="2940957"/>
                  <a:pt x="1165908" y="2910733"/>
                </a:cubicBezTo>
                <a:close/>
                <a:moveTo>
                  <a:pt x="1962643" y="2902043"/>
                </a:moveTo>
                <a:cubicBezTo>
                  <a:pt x="1900700" y="2899020"/>
                  <a:pt x="1903960" y="2980623"/>
                  <a:pt x="1969164" y="2980623"/>
                </a:cubicBezTo>
                <a:cubicBezTo>
                  <a:pt x="2018066" y="2971556"/>
                  <a:pt x="2001765" y="2905065"/>
                  <a:pt x="1962643" y="2902043"/>
                </a:cubicBezTo>
                <a:close/>
                <a:moveTo>
                  <a:pt x="354980" y="2861776"/>
                </a:moveTo>
                <a:cubicBezTo>
                  <a:pt x="292943" y="2867798"/>
                  <a:pt x="276618" y="2918983"/>
                  <a:pt x="341920" y="2937048"/>
                </a:cubicBezTo>
                <a:cubicBezTo>
                  <a:pt x="390896" y="2949091"/>
                  <a:pt x="407221" y="2864787"/>
                  <a:pt x="354980" y="2861776"/>
                </a:cubicBezTo>
                <a:close/>
                <a:moveTo>
                  <a:pt x="619235" y="2849536"/>
                </a:moveTo>
                <a:cubicBezTo>
                  <a:pt x="583298" y="2861660"/>
                  <a:pt x="534294" y="2888938"/>
                  <a:pt x="566964" y="2928340"/>
                </a:cubicBezTo>
                <a:cubicBezTo>
                  <a:pt x="625768" y="2934402"/>
                  <a:pt x="687840" y="2888938"/>
                  <a:pt x="619235" y="2849536"/>
                </a:cubicBezTo>
                <a:close/>
                <a:moveTo>
                  <a:pt x="139196" y="2849290"/>
                </a:moveTo>
                <a:cubicBezTo>
                  <a:pt x="54241" y="2870425"/>
                  <a:pt x="99986" y="2936849"/>
                  <a:pt x="168603" y="2909676"/>
                </a:cubicBezTo>
                <a:cubicBezTo>
                  <a:pt x="175138" y="2885521"/>
                  <a:pt x="168603" y="2846270"/>
                  <a:pt x="139196" y="2849290"/>
                </a:cubicBezTo>
                <a:close/>
                <a:moveTo>
                  <a:pt x="1399746" y="2846269"/>
                </a:moveTo>
                <a:cubicBezTo>
                  <a:pt x="1308381" y="2867438"/>
                  <a:pt x="1383431" y="2949088"/>
                  <a:pt x="1442165" y="2909775"/>
                </a:cubicBezTo>
                <a:cubicBezTo>
                  <a:pt x="1448691" y="2879534"/>
                  <a:pt x="1422587" y="2849293"/>
                  <a:pt x="1399746" y="2846269"/>
                </a:cubicBezTo>
                <a:close/>
                <a:moveTo>
                  <a:pt x="910341" y="2831609"/>
                </a:moveTo>
                <a:cubicBezTo>
                  <a:pt x="825502" y="2867619"/>
                  <a:pt x="890763" y="2915633"/>
                  <a:pt x="952760" y="2891626"/>
                </a:cubicBezTo>
                <a:cubicBezTo>
                  <a:pt x="965812" y="2873621"/>
                  <a:pt x="936445" y="2822606"/>
                  <a:pt x="910341" y="2831609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2878446"/>
                </a:lnTo>
                <a:lnTo>
                  <a:pt x="2228626" y="2883764"/>
                </a:lnTo>
                <a:cubicBezTo>
                  <a:pt x="2207371" y="2900175"/>
                  <a:pt x="2202980" y="2924316"/>
                  <a:pt x="2228976" y="2939835"/>
                </a:cubicBezTo>
                <a:lnTo>
                  <a:pt x="2240280" y="2944593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</p:pic>
      <p:sp>
        <p:nvSpPr>
          <p:cNvPr id="3" name="텍스트 개체 틀 7">
            <a:extLst>
              <a:ext uri="{FF2B5EF4-FFF2-40B4-BE49-F238E27FC236}">
                <a16:creationId xmlns:a16="http://schemas.microsoft.com/office/drawing/2014/main" id="{99A36AC1-3D98-9021-732B-950F018AF2D9}"/>
              </a:ext>
            </a:extLst>
          </p:cNvPr>
          <p:cNvSpPr txBox="1">
            <a:spLocks/>
          </p:cNvSpPr>
          <p:nvPr/>
        </p:nvSpPr>
        <p:spPr>
          <a:xfrm>
            <a:off x="2984176" y="4354361"/>
            <a:ext cx="1615684" cy="3426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548640" indent="-28575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54864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834390" indent="-28575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문진호</a:t>
            </a:r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9A5ADE4-E0D7-3175-F48D-07A07BC2B66A}"/>
              </a:ext>
            </a:extLst>
          </p:cNvPr>
          <p:cNvSpPr txBox="1">
            <a:spLocks/>
          </p:cNvSpPr>
          <p:nvPr/>
        </p:nvSpPr>
        <p:spPr>
          <a:xfrm>
            <a:off x="2984176" y="4788010"/>
            <a:ext cx="7634150" cy="1896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이번 </a:t>
            </a:r>
            <a:r>
              <a:rPr lang="en-US" altLang="ko-KR" sz="1400" dirty="0" err="1"/>
              <a:t>RootFinder</a:t>
            </a:r>
            <a:r>
              <a:rPr lang="en-US" altLang="ko-KR" sz="1400" dirty="0"/>
              <a:t> </a:t>
            </a:r>
            <a:r>
              <a:rPr lang="ko-KR" altLang="en-US" sz="1400" dirty="0"/>
              <a:t>프로젝트를 진행하면서 각자 역할 분담이 잘 이루어지고 최선을 다해서  프로젝트 진행 기간 동안 즐거웠습니다</a:t>
            </a:r>
            <a:r>
              <a:rPr lang="en-US" altLang="ko-KR" sz="1400" dirty="0"/>
              <a:t>. DB</a:t>
            </a:r>
            <a:r>
              <a:rPr lang="ko-KR" altLang="en-US" sz="1400" dirty="0"/>
              <a:t>설계와 </a:t>
            </a:r>
            <a:r>
              <a:rPr lang="ko-KR" altLang="en-US" sz="1400" dirty="0" err="1"/>
              <a:t>백앤드를</a:t>
            </a:r>
            <a:r>
              <a:rPr lang="ko-KR" altLang="en-US" sz="1400" dirty="0"/>
              <a:t> 맡아서 했는데 </a:t>
            </a:r>
            <a:r>
              <a:rPr lang="en-US" altLang="ko-KR" sz="1400" dirty="0"/>
              <a:t>DB</a:t>
            </a:r>
            <a:r>
              <a:rPr lang="ko-KR" altLang="en-US" sz="1400" dirty="0"/>
              <a:t>설계를 하면서 초반에 </a:t>
            </a:r>
            <a:r>
              <a:rPr lang="en-US" altLang="ko-KR" sz="1400" dirty="0"/>
              <a:t>DB</a:t>
            </a:r>
            <a:r>
              <a:rPr lang="ko-KR" altLang="en-US" sz="1400" dirty="0"/>
              <a:t>설계가 얼마나 중요한지 잘 알게 되었고 </a:t>
            </a:r>
            <a:r>
              <a:rPr lang="en-US" altLang="ko-KR" sz="1400" dirty="0"/>
              <a:t>JSP</a:t>
            </a:r>
            <a:r>
              <a:rPr lang="ko-KR" altLang="en-US" sz="1400" dirty="0"/>
              <a:t>에 대해 한층 더 깊게 알게 되어 정말 좋은 경험이었던 것 같습니다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E97BDB3-3D86-CFCA-FEB5-3747FD3E8419}"/>
                  </a:ext>
                </a:extLst>
              </p14:cNvPr>
              <p14:cNvContentPartPr/>
              <p14:nvPr/>
            </p14:nvContentPartPr>
            <p14:xfrm>
              <a:off x="289281" y="468670"/>
              <a:ext cx="105120" cy="7221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E97BDB3-3D86-CFCA-FEB5-3747FD3E84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641" y="288670"/>
                <a:ext cx="284760" cy="10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C2A01A03-0D17-B01F-B2F7-110ACBF71700}"/>
                  </a:ext>
                </a:extLst>
              </p14:cNvPr>
              <p14:cNvContentPartPr/>
              <p14:nvPr/>
            </p14:nvContentPartPr>
            <p14:xfrm>
              <a:off x="318081" y="406030"/>
              <a:ext cx="420120" cy="50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C2A01A03-0D17-B01F-B2F7-110ACBF717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8441" y="226390"/>
                <a:ext cx="59976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BF80817-166E-676D-F858-22179076787B}"/>
                  </a:ext>
                </a:extLst>
              </p14:cNvPr>
              <p14:cNvContentPartPr/>
              <p14:nvPr/>
            </p14:nvContentPartPr>
            <p14:xfrm>
              <a:off x="1214841" y="428350"/>
              <a:ext cx="724320" cy="1087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BF80817-166E-676D-F858-22179076787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4841" y="248350"/>
                <a:ext cx="90396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B894D90C-FFB2-90F8-CDFB-562C12C18F19}"/>
                  </a:ext>
                </a:extLst>
              </p14:cNvPr>
              <p14:cNvContentPartPr/>
              <p14:nvPr/>
            </p14:nvContentPartPr>
            <p14:xfrm>
              <a:off x="2574201" y="481270"/>
              <a:ext cx="655560" cy="576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B894D90C-FFB2-90F8-CDFB-562C12C18F1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84201" y="301270"/>
                <a:ext cx="83520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621E3B4C-C051-F016-5E2F-8BAC554AEB2F}"/>
                  </a:ext>
                </a:extLst>
              </p14:cNvPr>
              <p14:cNvContentPartPr/>
              <p14:nvPr/>
            </p14:nvContentPartPr>
            <p14:xfrm>
              <a:off x="364521" y="416470"/>
              <a:ext cx="3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621E3B4C-C051-F016-5E2F-8BAC554AEB2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4521" y="23683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7198F327-4B56-7CA9-2416-97F64ECA2942}"/>
                  </a:ext>
                </a:extLst>
              </p14:cNvPr>
              <p14:cNvContentPartPr/>
              <p14:nvPr/>
            </p14:nvContentPartPr>
            <p14:xfrm>
              <a:off x="364521" y="416470"/>
              <a:ext cx="1326240" cy="2487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7198F327-4B56-7CA9-2416-97F64ECA294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4521" y="236830"/>
                <a:ext cx="150588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687E94BE-6BF9-8FCB-0C6C-7D5D226EAB2E}"/>
                  </a:ext>
                </a:extLst>
              </p14:cNvPr>
              <p14:cNvContentPartPr/>
              <p14:nvPr/>
            </p14:nvContentPartPr>
            <p14:xfrm>
              <a:off x="2662041" y="684670"/>
              <a:ext cx="621360" cy="1720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687E94BE-6BF9-8FCB-0C6C-7D5D226EAB2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72041" y="504670"/>
                <a:ext cx="80100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F023038B-3A37-2A2D-0FF8-BC30859CB42A}"/>
                  </a:ext>
                </a:extLst>
              </p14:cNvPr>
              <p14:cNvContentPartPr/>
              <p14:nvPr/>
            </p14:nvContentPartPr>
            <p14:xfrm>
              <a:off x="1435161" y="1232590"/>
              <a:ext cx="1512360" cy="1407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F023038B-3A37-2A2D-0FF8-BC30859CB42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45182" y="1052128"/>
                <a:ext cx="1691957" cy="501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3E151713-ADDC-CE49-28FA-9A7496DE6707}"/>
                  </a:ext>
                </a:extLst>
              </p14:cNvPr>
              <p14:cNvContentPartPr/>
              <p14:nvPr/>
            </p14:nvContentPartPr>
            <p14:xfrm>
              <a:off x="3449001" y="1244110"/>
              <a:ext cx="10800" cy="662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3E151713-ADDC-CE49-28FA-9A7496DE670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59361" y="1064110"/>
                <a:ext cx="19044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4D176BB3-0403-ABBA-DFE9-D1C9181E0FC8}"/>
                  </a:ext>
                </a:extLst>
              </p14:cNvPr>
              <p14:cNvContentPartPr/>
              <p14:nvPr/>
            </p14:nvContentPartPr>
            <p14:xfrm>
              <a:off x="4010241" y="1628590"/>
              <a:ext cx="1414440" cy="558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4D176BB3-0403-ABBA-DFE9-D1C9181E0FC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920601" y="1448590"/>
                <a:ext cx="159408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DE6624AC-C279-92E6-B810-233F07ECCAA5}"/>
                  </a:ext>
                </a:extLst>
              </p14:cNvPr>
              <p14:cNvContentPartPr/>
              <p14:nvPr/>
            </p14:nvContentPartPr>
            <p14:xfrm>
              <a:off x="2088921" y="596110"/>
              <a:ext cx="36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DE6624AC-C279-92E6-B810-233F07ECCAA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99281" y="41611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6426C9DA-9A46-D49F-B44F-B2A77830F5C6}"/>
                  </a:ext>
                </a:extLst>
              </p14:cNvPr>
              <p14:cNvContentPartPr/>
              <p14:nvPr/>
            </p14:nvContentPartPr>
            <p14:xfrm>
              <a:off x="137361" y="298390"/>
              <a:ext cx="244800" cy="122364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6426C9DA-9A46-D49F-B44F-B2A77830F5C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721" y="118390"/>
                <a:ext cx="424440" cy="15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69E63EB6-0AD2-B361-89E4-D1C6C6C9ECE2}"/>
                  </a:ext>
                </a:extLst>
              </p14:cNvPr>
              <p14:cNvContentPartPr/>
              <p14:nvPr/>
            </p14:nvContentPartPr>
            <p14:xfrm>
              <a:off x="321544" y="485950"/>
              <a:ext cx="159120" cy="11217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69E63EB6-0AD2-B361-89E4-D1C6C6C9ECE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1544" y="305950"/>
                <a:ext cx="338760" cy="14814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그림 23">
            <a:extLst>
              <a:ext uri="{FF2B5EF4-FFF2-40B4-BE49-F238E27FC236}">
                <a16:creationId xmlns:a16="http://schemas.microsoft.com/office/drawing/2014/main" id="{09E2184D-C43C-A562-1DF4-76AA8853D4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5121" y="68209"/>
            <a:ext cx="381020" cy="21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08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BB446-6D7B-4F52-B560-4C3189F8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</p:spPr>
        <p:txBody>
          <a:bodyPr rtlCol="0"/>
          <a:lstStyle/>
          <a:p>
            <a:pPr rtl="0"/>
            <a:r>
              <a:rPr lang="ko-KR" altLang="en-US" b="1" dirty="0" err="1"/>
              <a:t>느낀점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7639E5F3-7FFE-430A-BE10-90ED44392D3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984176" y="1943726"/>
            <a:ext cx="1615684" cy="342691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/>
              <a:t>장하영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5B36440-3DEC-4F27-8200-5E2BE47921E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2984176" y="2367803"/>
            <a:ext cx="7634150" cy="1567070"/>
          </a:xfrm>
        </p:spPr>
        <p:txBody>
          <a:bodyPr rtlCol="0"/>
          <a:lstStyle/>
          <a:p>
            <a:pPr rtl="0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학교 졸업 작품을 한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뒤여서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그런지 이번 프로젝트는 역할 분담부터 테이블구조 등등 여러가지가 순조롭게 만들어서 팀원들의 화합이 개개인의 실력보다 더 중요하다는 것을 배웠습니다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언어의 재미를 느꼈고 다른 언어들의 재미도 느끼고 싶습니다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슬라이드 번호 개체 틀 130">
            <a:extLst>
              <a:ext uri="{FF2B5EF4-FFF2-40B4-BE49-F238E27FC236}">
                <a16:creationId xmlns:a16="http://schemas.microsoft.com/office/drawing/2014/main" id="{3C574038-044F-4C0C-AF81-2B9385A3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7">
            <a:extLst>
              <a:ext uri="{FF2B5EF4-FFF2-40B4-BE49-F238E27FC236}">
                <a16:creationId xmlns:a16="http://schemas.microsoft.com/office/drawing/2014/main" id="{99A36AC1-3D98-9021-732B-950F018AF2D9}"/>
              </a:ext>
            </a:extLst>
          </p:cNvPr>
          <p:cNvSpPr txBox="1">
            <a:spLocks/>
          </p:cNvSpPr>
          <p:nvPr/>
        </p:nvSpPr>
        <p:spPr>
          <a:xfrm>
            <a:off x="2984176" y="4354361"/>
            <a:ext cx="1615684" cy="3426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548640" indent="-28575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600" b="1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54864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834390" indent="-28575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최지우</a:t>
            </a:r>
          </a:p>
        </p:txBody>
      </p:sp>
      <p:pic>
        <p:nvPicPr>
          <p:cNvPr id="5" name="그림 개체 틀 15">
            <a:extLst>
              <a:ext uri="{FF2B5EF4-FFF2-40B4-BE49-F238E27FC236}">
                <a16:creationId xmlns:a16="http://schemas.microsoft.com/office/drawing/2014/main" id="{B408D32E-1096-9FE0-1441-FA5524FC69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4194" y="1759036"/>
            <a:ext cx="1615684" cy="1858053"/>
          </a:xfrm>
          <a:custGeom>
            <a:avLst/>
            <a:gdLst>
              <a:gd name="connsiteX0" fmla="*/ 1328872 w 2240280"/>
              <a:gd name="connsiteY0" fmla="*/ 2923500 h 3063240"/>
              <a:gd name="connsiteX1" fmla="*/ 1332402 w 2240280"/>
              <a:gd name="connsiteY1" fmla="*/ 2929212 h 3063240"/>
              <a:gd name="connsiteX2" fmla="*/ 1328872 w 2240280"/>
              <a:gd name="connsiteY2" fmla="*/ 2923500 h 3063240"/>
              <a:gd name="connsiteX3" fmla="*/ 1625596 w 2240280"/>
              <a:gd name="connsiteY3" fmla="*/ 2912512 h 3063240"/>
              <a:gd name="connsiteX4" fmla="*/ 1632166 w 2240280"/>
              <a:gd name="connsiteY4" fmla="*/ 2991092 h 3063240"/>
              <a:gd name="connsiteX5" fmla="*/ 1625596 w 2240280"/>
              <a:gd name="connsiteY5" fmla="*/ 2912512 h 3063240"/>
              <a:gd name="connsiteX6" fmla="*/ 1165908 w 2240280"/>
              <a:gd name="connsiteY6" fmla="*/ 2910733 h 3063240"/>
              <a:gd name="connsiteX7" fmla="*/ 1120171 w 2240280"/>
              <a:gd name="connsiteY7" fmla="*/ 2980247 h 3063240"/>
              <a:gd name="connsiteX8" fmla="*/ 1165908 w 2240280"/>
              <a:gd name="connsiteY8" fmla="*/ 2910733 h 3063240"/>
              <a:gd name="connsiteX9" fmla="*/ 1962643 w 2240280"/>
              <a:gd name="connsiteY9" fmla="*/ 2902043 h 3063240"/>
              <a:gd name="connsiteX10" fmla="*/ 1969164 w 2240280"/>
              <a:gd name="connsiteY10" fmla="*/ 2980623 h 3063240"/>
              <a:gd name="connsiteX11" fmla="*/ 1962643 w 2240280"/>
              <a:gd name="connsiteY11" fmla="*/ 2902043 h 3063240"/>
              <a:gd name="connsiteX12" fmla="*/ 354980 w 2240280"/>
              <a:gd name="connsiteY12" fmla="*/ 2861776 h 3063240"/>
              <a:gd name="connsiteX13" fmla="*/ 341920 w 2240280"/>
              <a:gd name="connsiteY13" fmla="*/ 2937048 h 3063240"/>
              <a:gd name="connsiteX14" fmla="*/ 354980 w 2240280"/>
              <a:gd name="connsiteY14" fmla="*/ 2861776 h 3063240"/>
              <a:gd name="connsiteX15" fmla="*/ 619235 w 2240280"/>
              <a:gd name="connsiteY15" fmla="*/ 2849536 h 3063240"/>
              <a:gd name="connsiteX16" fmla="*/ 566964 w 2240280"/>
              <a:gd name="connsiteY16" fmla="*/ 2928340 h 3063240"/>
              <a:gd name="connsiteX17" fmla="*/ 619235 w 2240280"/>
              <a:gd name="connsiteY17" fmla="*/ 2849536 h 3063240"/>
              <a:gd name="connsiteX18" fmla="*/ 139196 w 2240280"/>
              <a:gd name="connsiteY18" fmla="*/ 2849290 h 3063240"/>
              <a:gd name="connsiteX19" fmla="*/ 168603 w 2240280"/>
              <a:gd name="connsiteY19" fmla="*/ 2909676 h 3063240"/>
              <a:gd name="connsiteX20" fmla="*/ 139196 w 2240280"/>
              <a:gd name="connsiteY20" fmla="*/ 2849290 h 3063240"/>
              <a:gd name="connsiteX21" fmla="*/ 1399746 w 2240280"/>
              <a:gd name="connsiteY21" fmla="*/ 2846269 h 3063240"/>
              <a:gd name="connsiteX22" fmla="*/ 1442165 w 2240280"/>
              <a:gd name="connsiteY22" fmla="*/ 2909775 h 3063240"/>
              <a:gd name="connsiteX23" fmla="*/ 1399746 w 2240280"/>
              <a:gd name="connsiteY23" fmla="*/ 2846269 h 3063240"/>
              <a:gd name="connsiteX24" fmla="*/ 910341 w 2240280"/>
              <a:gd name="connsiteY24" fmla="*/ 2831609 h 3063240"/>
              <a:gd name="connsiteX25" fmla="*/ 952760 w 2240280"/>
              <a:gd name="connsiteY25" fmla="*/ 2891626 h 3063240"/>
              <a:gd name="connsiteX26" fmla="*/ 910341 w 2240280"/>
              <a:gd name="connsiteY26" fmla="*/ 2831609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2878446 h 3063240"/>
              <a:gd name="connsiteX30" fmla="*/ 2228626 w 2240280"/>
              <a:gd name="connsiteY30" fmla="*/ 2883764 h 3063240"/>
              <a:gd name="connsiteX31" fmla="*/ 2228976 w 2240280"/>
              <a:gd name="connsiteY31" fmla="*/ 2939835 h 3063240"/>
              <a:gd name="connsiteX32" fmla="*/ 2240280 w 2240280"/>
              <a:gd name="connsiteY32" fmla="*/ 2944593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1328872" y="2923500"/>
                </a:moveTo>
                <a:cubicBezTo>
                  <a:pt x="1328872" y="2926356"/>
                  <a:pt x="1328872" y="2929212"/>
                  <a:pt x="1332402" y="2929212"/>
                </a:cubicBezTo>
                <a:cubicBezTo>
                  <a:pt x="1335931" y="2926356"/>
                  <a:pt x="1332402" y="2923500"/>
                  <a:pt x="1328872" y="2923500"/>
                </a:cubicBezTo>
                <a:close/>
                <a:moveTo>
                  <a:pt x="1625596" y="2912512"/>
                </a:moveTo>
                <a:cubicBezTo>
                  <a:pt x="1563187" y="2909489"/>
                  <a:pt x="1566472" y="2988070"/>
                  <a:pt x="1632166" y="2991092"/>
                </a:cubicBezTo>
                <a:cubicBezTo>
                  <a:pt x="1681436" y="2982025"/>
                  <a:pt x="1661728" y="2912512"/>
                  <a:pt x="1625596" y="2912512"/>
                </a:cubicBezTo>
                <a:close/>
                <a:moveTo>
                  <a:pt x="1165908" y="2910733"/>
                </a:moveTo>
                <a:cubicBezTo>
                  <a:pt x="1123438" y="2910733"/>
                  <a:pt x="1064633" y="2953046"/>
                  <a:pt x="1120171" y="2980247"/>
                </a:cubicBezTo>
                <a:cubicBezTo>
                  <a:pt x="1169175" y="2992336"/>
                  <a:pt x="1218179" y="2940957"/>
                  <a:pt x="1165908" y="2910733"/>
                </a:cubicBezTo>
                <a:close/>
                <a:moveTo>
                  <a:pt x="1962643" y="2902043"/>
                </a:moveTo>
                <a:cubicBezTo>
                  <a:pt x="1900700" y="2899020"/>
                  <a:pt x="1903960" y="2980623"/>
                  <a:pt x="1969164" y="2980623"/>
                </a:cubicBezTo>
                <a:cubicBezTo>
                  <a:pt x="2018066" y="2971556"/>
                  <a:pt x="2001765" y="2905065"/>
                  <a:pt x="1962643" y="2902043"/>
                </a:cubicBezTo>
                <a:close/>
                <a:moveTo>
                  <a:pt x="354980" y="2861776"/>
                </a:moveTo>
                <a:cubicBezTo>
                  <a:pt x="292943" y="2867798"/>
                  <a:pt x="276618" y="2918983"/>
                  <a:pt x="341920" y="2937048"/>
                </a:cubicBezTo>
                <a:cubicBezTo>
                  <a:pt x="390896" y="2949091"/>
                  <a:pt x="407221" y="2864787"/>
                  <a:pt x="354980" y="2861776"/>
                </a:cubicBezTo>
                <a:close/>
                <a:moveTo>
                  <a:pt x="619235" y="2849536"/>
                </a:moveTo>
                <a:cubicBezTo>
                  <a:pt x="583298" y="2861660"/>
                  <a:pt x="534294" y="2888938"/>
                  <a:pt x="566964" y="2928340"/>
                </a:cubicBezTo>
                <a:cubicBezTo>
                  <a:pt x="625768" y="2934402"/>
                  <a:pt x="687840" y="2888938"/>
                  <a:pt x="619235" y="2849536"/>
                </a:cubicBezTo>
                <a:close/>
                <a:moveTo>
                  <a:pt x="139196" y="2849290"/>
                </a:moveTo>
                <a:cubicBezTo>
                  <a:pt x="54241" y="2870425"/>
                  <a:pt x="99986" y="2936849"/>
                  <a:pt x="168603" y="2909676"/>
                </a:cubicBezTo>
                <a:cubicBezTo>
                  <a:pt x="175138" y="2885521"/>
                  <a:pt x="168603" y="2846270"/>
                  <a:pt x="139196" y="2849290"/>
                </a:cubicBezTo>
                <a:close/>
                <a:moveTo>
                  <a:pt x="1399746" y="2846269"/>
                </a:moveTo>
                <a:cubicBezTo>
                  <a:pt x="1308381" y="2867438"/>
                  <a:pt x="1383431" y="2949088"/>
                  <a:pt x="1442165" y="2909775"/>
                </a:cubicBezTo>
                <a:cubicBezTo>
                  <a:pt x="1448691" y="2879534"/>
                  <a:pt x="1422587" y="2849293"/>
                  <a:pt x="1399746" y="2846269"/>
                </a:cubicBezTo>
                <a:close/>
                <a:moveTo>
                  <a:pt x="910341" y="2831609"/>
                </a:moveTo>
                <a:cubicBezTo>
                  <a:pt x="825502" y="2867619"/>
                  <a:pt x="890763" y="2915633"/>
                  <a:pt x="952760" y="2891626"/>
                </a:cubicBezTo>
                <a:cubicBezTo>
                  <a:pt x="965812" y="2873621"/>
                  <a:pt x="936445" y="2822606"/>
                  <a:pt x="910341" y="2831609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2878446"/>
                </a:lnTo>
                <a:lnTo>
                  <a:pt x="2228626" y="2883764"/>
                </a:lnTo>
                <a:cubicBezTo>
                  <a:pt x="2207371" y="2900175"/>
                  <a:pt x="2202980" y="2924316"/>
                  <a:pt x="2228976" y="2939835"/>
                </a:cubicBezTo>
                <a:lnTo>
                  <a:pt x="2240280" y="2944593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</p:pic>
      <p:pic>
        <p:nvPicPr>
          <p:cNvPr id="6" name="그림 개체 틀 15">
            <a:extLst>
              <a:ext uri="{FF2B5EF4-FFF2-40B4-BE49-F238E27FC236}">
                <a16:creationId xmlns:a16="http://schemas.microsoft.com/office/drawing/2014/main" id="{FA245DFC-3F3B-89DC-2D2A-FF3913A239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69848" y="4354361"/>
            <a:ext cx="1615685" cy="1765718"/>
          </a:xfrm>
          <a:custGeom>
            <a:avLst/>
            <a:gdLst>
              <a:gd name="connsiteX0" fmla="*/ 1328872 w 2240280"/>
              <a:gd name="connsiteY0" fmla="*/ 2923500 h 3063240"/>
              <a:gd name="connsiteX1" fmla="*/ 1332402 w 2240280"/>
              <a:gd name="connsiteY1" fmla="*/ 2929212 h 3063240"/>
              <a:gd name="connsiteX2" fmla="*/ 1328872 w 2240280"/>
              <a:gd name="connsiteY2" fmla="*/ 2923500 h 3063240"/>
              <a:gd name="connsiteX3" fmla="*/ 1625596 w 2240280"/>
              <a:gd name="connsiteY3" fmla="*/ 2912512 h 3063240"/>
              <a:gd name="connsiteX4" fmla="*/ 1632166 w 2240280"/>
              <a:gd name="connsiteY4" fmla="*/ 2991092 h 3063240"/>
              <a:gd name="connsiteX5" fmla="*/ 1625596 w 2240280"/>
              <a:gd name="connsiteY5" fmla="*/ 2912512 h 3063240"/>
              <a:gd name="connsiteX6" fmla="*/ 1165908 w 2240280"/>
              <a:gd name="connsiteY6" fmla="*/ 2910733 h 3063240"/>
              <a:gd name="connsiteX7" fmla="*/ 1120171 w 2240280"/>
              <a:gd name="connsiteY7" fmla="*/ 2980247 h 3063240"/>
              <a:gd name="connsiteX8" fmla="*/ 1165908 w 2240280"/>
              <a:gd name="connsiteY8" fmla="*/ 2910733 h 3063240"/>
              <a:gd name="connsiteX9" fmla="*/ 1962643 w 2240280"/>
              <a:gd name="connsiteY9" fmla="*/ 2902043 h 3063240"/>
              <a:gd name="connsiteX10" fmla="*/ 1969164 w 2240280"/>
              <a:gd name="connsiteY10" fmla="*/ 2980623 h 3063240"/>
              <a:gd name="connsiteX11" fmla="*/ 1962643 w 2240280"/>
              <a:gd name="connsiteY11" fmla="*/ 2902043 h 3063240"/>
              <a:gd name="connsiteX12" fmla="*/ 354980 w 2240280"/>
              <a:gd name="connsiteY12" fmla="*/ 2861776 h 3063240"/>
              <a:gd name="connsiteX13" fmla="*/ 341920 w 2240280"/>
              <a:gd name="connsiteY13" fmla="*/ 2937048 h 3063240"/>
              <a:gd name="connsiteX14" fmla="*/ 354980 w 2240280"/>
              <a:gd name="connsiteY14" fmla="*/ 2861776 h 3063240"/>
              <a:gd name="connsiteX15" fmla="*/ 619235 w 2240280"/>
              <a:gd name="connsiteY15" fmla="*/ 2849536 h 3063240"/>
              <a:gd name="connsiteX16" fmla="*/ 566964 w 2240280"/>
              <a:gd name="connsiteY16" fmla="*/ 2928340 h 3063240"/>
              <a:gd name="connsiteX17" fmla="*/ 619235 w 2240280"/>
              <a:gd name="connsiteY17" fmla="*/ 2849536 h 3063240"/>
              <a:gd name="connsiteX18" fmla="*/ 139196 w 2240280"/>
              <a:gd name="connsiteY18" fmla="*/ 2849290 h 3063240"/>
              <a:gd name="connsiteX19" fmla="*/ 168603 w 2240280"/>
              <a:gd name="connsiteY19" fmla="*/ 2909676 h 3063240"/>
              <a:gd name="connsiteX20" fmla="*/ 139196 w 2240280"/>
              <a:gd name="connsiteY20" fmla="*/ 2849290 h 3063240"/>
              <a:gd name="connsiteX21" fmla="*/ 1399746 w 2240280"/>
              <a:gd name="connsiteY21" fmla="*/ 2846269 h 3063240"/>
              <a:gd name="connsiteX22" fmla="*/ 1442165 w 2240280"/>
              <a:gd name="connsiteY22" fmla="*/ 2909775 h 3063240"/>
              <a:gd name="connsiteX23" fmla="*/ 1399746 w 2240280"/>
              <a:gd name="connsiteY23" fmla="*/ 2846269 h 3063240"/>
              <a:gd name="connsiteX24" fmla="*/ 910341 w 2240280"/>
              <a:gd name="connsiteY24" fmla="*/ 2831609 h 3063240"/>
              <a:gd name="connsiteX25" fmla="*/ 952760 w 2240280"/>
              <a:gd name="connsiteY25" fmla="*/ 2891626 h 3063240"/>
              <a:gd name="connsiteX26" fmla="*/ 910341 w 2240280"/>
              <a:gd name="connsiteY26" fmla="*/ 2831609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2878446 h 3063240"/>
              <a:gd name="connsiteX30" fmla="*/ 2228626 w 2240280"/>
              <a:gd name="connsiteY30" fmla="*/ 2883764 h 3063240"/>
              <a:gd name="connsiteX31" fmla="*/ 2228976 w 2240280"/>
              <a:gd name="connsiteY31" fmla="*/ 2939835 h 3063240"/>
              <a:gd name="connsiteX32" fmla="*/ 2240280 w 2240280"/>
              <a:gd name="connsiteY32" fmla="*/ 2944593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1328872" y="2923500"/>
                </a:moveTo>
                <a:cubicBezTo>
                  <a:pt x="1328872" y="2926356"/>
                  <a:pt x="1328872" y="2929212"/>
                  <a:pt x="1332402" y="2929212"/>
                </a:cubicBezTo>
                <a:cubicBezTo>
                  <a:pt x="1335931" y="2926356"/>
                  <a:pt x="1332402" y="2923500"/>
                  <a:pt x="1328872" y="2923500"/>
                </a:cubicBezTo>
                <a:close/>
                <a:moveTo>
                  <a:pt x="1625596" y="2912512"/>
                </a:moveTo>
                <a:cubicBezTo>
                  <a:pt x="1563187" y="2909489"/>
                  <a:pt x="1566472" y="2988070"/>
                  <a:pt x="1632166" y="2991092"/>
                </a:cubicBezTo>
                <a:cubicBezTo>
                  <a:pt x="1681436" y="2982025"/>
                  <a:pt x="1661728" y="2912512"/>
                  <a:pt x="1625596" y="2912512"/>
                </a:cubicBezTo>
                <a:close/>
                <a:moveTo>
                  <a:pt x="1165908" y="2910733"/>
                </a:moveTo>
                <a:cubicBezTo>
                  <a:pt x="1123438" y="2910733"/>
                  <a:pt x="1064633" y="2953046"/>
                  <a:pt x="1120171" y="2980247"/>
                </a:cubicBezTo>
                <a:cubicBezTo>
                  <a:pt x="1169175" y="2992336"/>
                  <a:pt x="1218179" y="2940957"/>
                  <a:pt x="1165908" y="2910733"/>
                </a:cubicBezTo>
                <a:close/>
                <a:moveTo>
                  <a:pt x="1962643" y="2902043"/>
                </a:moveTo>
                <a:cubicBezTo>
                  <a:pt x="1900700" y="2899020"/>
                  <a:pt x="1903960" y="2980623"/>
                  <a:pt x="1969164" y="2980623"/>
                </a:cubicBezTo>
                <a:cubicBezTo>
                  <a:pt x="2018066" y="2971556"/>
                  <a:pt x="2001765" y="2905065"/>
                  <a:pt x="1962643" y="2902043"/>
                </a:cubicBezTo>
                <a:close/>
                <a:moveTo>
                  <a:pt x="354980" y="2861776"/>
                </a:moveTo>
                <a:cubicBezTo>
                  <a:pt x="292943" y="2867798"/>
                  <a:pt x="276618" y="2918983"/>
                  <a:pt x="341920" y="2937048"/>
                </a:cubicBezTo>
                <a:cubicBezTo>
                  <a:pt x="390896" y="2949091"/>
                  <a:pt x="407221" y="2864787"/>
                  <a:pt x="354980" y="2861776"/>
                </a:cubicBezTo>
                <a:close/>
                <a:moveTo>
                  <a:pt x="619235" y="2849536"/>
                </a:moveTo>
                <a:cubicBezTo>
                  <a:pt x="583298" y="2861660"/>
                  <a:pt x="534294" y="2888938"/>
                  <a:pt x="566964" y="2928340"/>
                </a:cubicBezTo>
                <a:cubicBezTo>
                  <a:pt x="625768" y="2934402"/>
                  <a:pt x="687840" y="2888938"/>
                  <a:pt x="619235" y="2849536"/>
                </a:cubicBezTo>
                <a:close/>
                <a:moveTo>
                  <a:pt x="139196" y="2849290"/>
                </a:moveTo>
                <a:cubicBezTo>
                  <a:pt x="54241" y="2870425"/>
                  <a:pt x="99986" y="2936849"/>
                  <a:pt x="168603" y="2909676"/>
                </a:cubicBezTo>
                <a:cubicBezTo>
                  <a:pt x="175138" y="2885521"/>
                  <a:pt x="168603" y="2846270"/>
                  <a:pt x="139196" y="2849290"/>
                </a:cubicBezTo>
                <a:close/>
                <a:moveTo>
                  <a:pt x="1399746" y="2846269"/>
                </a:moveTo>
                <a:cubicBezTo>
                  <a:pt x="1308381" y="2867438"/>
                  <a:pt x="1383431" y="2949088"/>
                  <a:pt x="1442165" y="2909775"/>
                </a:cubicBezTo>
                <a:cubicBezTo>
                  <a:pt x="1448691" y="2879534"/>
                  <a:pt x="1422587" y="2849293"/>
                  <a:pt x="1399746" y="2846269"/>
                </a:cubicBezTo>
                <a:close/>
                <a:moveTo>
                  <a:pt x="910341" y="2831609"/>
                </a:moveTo>
                <a:cubicBezTo>
                  <a:pt x="825502" y="2867619"/>
                  <a:pt x="890763" y="2915633"/>
                  <a:pt x="952760" y="2891626"/>
                </a:cubicBezTo>
                <a:cubicBezTo>
                  <a:pt x="965812" y="2873621"/>
                  <a:pt x="936445" y="2822606"/>
                  <a:pt x="910341" y="2831609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2878446"/>
                </a:lnTo>
                <a:lnTo>
                  <a:pt x="2228626" y="2883764"/>
                </a:lnTo>
                <a:cubicBezTo>
                  <a:pt x="2207371" y="2900175"/>
                  <a:pt x="2202980" y="2924316"/>
                  <a:pt x="2228976" y="2939835"/>
                </a:cubicBezTo>
                <a:lnTo>
                  <a:pt x="2240280" y="2944593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</p:pic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85105674-F185-6C5F-482A-746B738DB5C3}"/>
              </a:ext>
            </a:extLst>
          </p:cNvPr>
          <p:cNvSpPr txBox="1">
            <a:spLocks/>
          </p:cNvSpPr>
          <p:nvPr/>
        </p:nvSpPr>
        <p:spPr>
          <a:xfrm>
            <a:off x="2984176" y="4778438"/>
            <a:ext cx="7634150" cy="1567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첫 프로젝트라 많이 긴장됐습니다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학교 졸업 작품과 동시에 병행하다 보니 제 역량을 제대로 펼치지 못한 것 같아 조금은 아쉬움이 남습니다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하지만 이번을 계기로 소통의 중요성을 알게 되었고</a:t>
            </a:r>
            <a:r>
              <a:rPr lang="en-US" altLang="ko-KR" sz="1400" dirty="0"/>
              <a:t>, DB </a:t>
            </a:r>
            <a:r>
              <a:rPr lang="ko-KR" altLang="en-US" sz="1400" dirty="0"/>
              <a:t>설계가 제대로 된다면 프로젝트를 진행하기 수월하다는 것을 깨닫게 됐습니다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배웠던 것을</a:t>
            </a:r>
            <a:r>
              <a:rPr lang="en-US" altLang="ko-KR" sz="1400" dirty="0"/>
              <a:t>(Servlet) </a:t>
            </a:r>
            <a:r>
              <a:rPr lang="ko-KR" altLang="en-US" sz="1400" dirty="0"/>
              <a:t>토대로 응용을 한 거라 더 좋은 경험이 된 것 같아 기분이 좋습니다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666C04A-7357-0579-1845-97966CE43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84" y="225130"/>
            <a:ext cx="381020" cy="21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97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BB446-6D7B-4F52-B560-4C3189F8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</p:spPr>
        <p:txBody>
          <a:bodyPr rtlCol="0"/>
          <a:lstStyle/>
          <a:p>
            <a:pPr rtl="0"/>
            <a:r>
              <a:rPr lang="ko-KR" altLang="en-US" b="1" dirty="0" err="1"/>
              <a:t>느낀점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7639E5F3-7FFE-430A-BE10-90ED44392D3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069709" y="2913556"/>
            <a:ext cx="1615684" cy="342691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/>
              <a:t>박민준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슬라이드 번호 개체 틀 130">
            <a:extLst>
              <a:ext uri="{FF2B5EF4-FFF2-40B4-BE49-F238E27FC236}">
                <a16:creationId xmlns:a16="http://schemas.microsoft.com/office/drawing/2014/main" id="{3C574038-044F-4C0C-AF81-2B9385A3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개체 틀 15">
            <a:extLst>
              <a:ext uri="{FF2B5EF4-FFF2-40B4-BE49-F238E27FC236}">
                <a16:creationId xmlns:a16="http://schemas.microsoft.com/office/drawing/2014/main" id="{FD7ED200-E310-E3CE-7075-EB7598A139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9848" y="2913556"/>
            <a:ext cx="1644724" cy="2115962"/>
          </a:xfrm>
          <a:custGeom>
            <a:avLst/>
            <a:gdLst>
              <a:gd name="connsiteX0" fmla="*/ 1328872 w 2240280"/>
              <a:gd name="connsiteY0" fmla="*/ 2923500 h 3063240"/>
              <a:gd name="connsiteX1" fmla="*/ 1332402 w 2240280"/>
              <a:gd name="connsiteY1" fmla="*/ 2929212 h 3063240"/>
              <a:gd name="connsiteX2" fmla="*/ 1328872 w 2240280"/>
              <a:gd name="connsiteY2" fmla="*/ 2923500 h 3063240"/>
              <a:gd name="connsiteX3" fmla="*/ 1625596 w 2240280"/>
              <a:gd name="connsiteY3" fmla="*/ 2912512 h 3063240"/>
              <a:gd name="connsiteX4" fmla="*/ 1632166 w 2240280"/>
              <a:gd name="connsiteY4" fmla="*/ 2991092 h 3063240"/>
              <a:gd name="connsiteX5" fmla="*/ 1625596 w 2240280"/>
              <a:gd name="connsiteY5" fmla="*/ 2912512 h 3063240"/>
              <a:gd name="connsiteX6" fmla="*/ 1165908 w 2240280"/>
              <a:gd name="connsiteY6" fmla="*/ 2910733 h 3063240"/>
              <a:gd name="connsiteX7" fmla="*/ 1120171 w 2240280"/>
              <a:gd name="connsiteY7" fmla="*/ 2980247 h 3063240"/>
              <a:gd name="connsiteX8" fmla="*/ 1165908 w 2240280"/>
              <a:gd name="connsiteY8" fmla="*/ 2910733 h 3063240"/>
              <a:gd name="connsiteX9" fmla="*/ 1962643 w 2240280"/>
              <a:gd name="connsiteY9" fmla="*/ 2902043 h 3063240"/>
              <a:gd name="connsiteX10" fmla="*/ 1969164 w 2240280"/>
              <a:gd name="connsiteY10" fmla="*/ 2980623 h 3063240"/>
              <a:gd name="connsiteX11" fmla="*/ 1962643 w 2240280"/>
              <a:gd name="connsiteY11" fmla="*/ 2902043 h 3063240"/>
              <a:gd name="connsiteX12" fmla="*/ 354980 w 2240280"/>
              <a:gd name="connsiteY12" fmla="*/ 2861776 h 3063240"/>
              <a:gd name="connsiteX13" fmla="*/ 341920 w 2240280"/>
              <a:gd name="connsiteY13" fmla="*/ 2937048 h 3063240"/>
              <a:gd name="connsiteX14" fmla="*/ 354980 w 2240280"/>
              <a:gd name="connsiteY14" fmla="*/ 2861776 h 3063240"/>
              <a:gd name="connsiteX15" fmla="*/ 619235 w 2240280"/>
              <a:gd name="connsiteY15" fmla="*/ 2849536 h 3063240"/>
              <a:gd name="connsiteX16" fmla="*/ 566964 w 2240280"/>
              <a:gd name="connsiteY16" fmla="*/ 2928340 h 3063240"/>
              <a:gd name="connsiteX17" fmla="*/ 619235 w 2240280"/>
              <a:gd name="connsiteY17" fmla="*/ 2849536 h 3063240"/>
              <a:gd name="connsiteX18" fmla="*/ 139196 w 2240280"/>
              <a:gd name="connsiteY18" fmla="*/ 2849290 h 3063240"/>
              <a:gd name="connsiteX19" fmla="*/ 168603 w 2240280"/>
              <a:gd name="connsiteY19" fmla="*/ 2909676 h 3063240"/>
              <a:gd name="connsiteX20" fmla="*/ 139196 w 2240280"/>
              <a:gd name="connsiteY20" fmla="*/ 2849290 h 3063240"/>
              <a:gd name="connsiteX21" fmla="*/ 1399746 w 2240280"/>
              <a:gd name="connsiteY21" fmla="*/ 2846269 h 3063240"/>
              <a:gd name="connsiteX22" fmla="*/ 1442165 w 2240280"/>
              <a:gd name="connsiteY22" fmla="*/ 2909775 h 3063240"/>
              <a:gd name="connsiteX23" fmla="*/ 1399746 w 2240280"/>
              <a:gd name="connsiteY23" fmla="*/ 2846269 h 3063240"/>
              <a:gd name="connsiteX24" fmla="*/ 910341 w 2240280"/>
              <a:gd name="connsiteY24" fmla="*/ 2831609 h 3063240"/>
              <a:gd name="connsiteX25" fmla="*/ 952760 w 2240280"/>
              <a:gd name="connsiteY25" fmla="*/ 2891626 h 3063240"/>
              <a:gd name="connsiteX26" fmla="*/ 910341 w 2240280"/>
              <a:gd name="connsiteY26" fmla="*/ 2831609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2878446 h 3063240"/>
              <a:gd name="connsiteX30" fmla="*/ 2228626 w 2240280"/>
              <a:gd name="connsiteY30" fmla="*/ 2883764 h 3063240"/>
              <a:gd name="connsiteX31" fmla="*/ 2228976 w 2240280"/>
              <a:gd name="connsiteY31" fmla="*/ 2939835 h 3063240"/>
              <a:gd name="connsiteX32" fmla="*/ 2240280 w 2240280"/>
              <a:gd name="connsiteY32" fmla="*/ 2944593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1328872" y="2923500"/>
                </a:moveTo>
                <a:cubicBezTo>
                  <a:pt x="1328872" y="2926356"/>
                  <a:pt x="1328872" y="2929212"/>
                  <a:pt x="1332402" y="2929212"/>
                </a:cubicBezTo>
                <a:cubicBezTo>
                  <a:pt x="1335931" y="2926356"/>
                  <a:pt x="1332402" y="2923500"/>
                  <a:pt x="1328872" y="2923500"/>
                </a:cubicBezTo>
                <a:close/>
                <a:moveTo>
                  <a:pt x="1625596" y="2912512"/>
                </a:moveTo>
                <a:cubicBezTo>
                  <a:pt x="1563187" y="2909489"/>
                  <a:pt x="1566472" y="2988070"/>
                  <a:pt x="1632166" y="2991092"/>
                </a:cubicBezTo>
                <a:cubicBezTo>
                  <a:pt x="1681436" y="2982025"/>
                  <a:pt x="1661728" y="2912512"/>
                  <a:pt x="1625596" y="2912512"/>
                </a:cubicBezTo>
                <a:close/>
                <a:moveTo>
                  <a:pt x="1165908" y="2910733"/>
                </a:moveTo>
                <a:cubicBezTo>
                  <a:pt x="1123438" y="2910733"/>
                  <a:pt x="1064633" y="2953046"/>
                  <a:pt x="1120171" y="2980247"/>
                </a:cubicBezTo>
                <a:cubicBezTo>
                  <a:pt x="1169175" y="2992336"/>
                  <a:pt x="1218179" y="2940957"/>
                  <a:pt x="1165908" y="2910733"/>
                </a:cubicBezTo>
                <a:close/>
                <a:moveTo>
                  <a:pt x="1962643" y="2902043"/>
                </a:moveTo>
                <a:cubicBezTo>
                  <a:pt x="1900700" y="2899020"/>
                  <a:pt x="1903960" y="2980623"/>
                  <a:pt x="1969164" y="2980623"/>
                </a:cubicBezTo>
                <a:cubicBezTo>
                  <a:pt x="2018066" y="2971556"/>
                  <a:pt x="2001765" y="2905065"/>
                  <a:pt x="1962643" y="2902043"/>
                </a:cubicBezTo>
                <a:close/>
                <a:moveTo>
                  <a:pt x="354980" y="2861776"/>
                </a:moveTo>
                <a:cubicBezTo>
                  <a:pt x="292943" y="2867798"/>
                  <a:pt x="276618" y="2918983"/>
                  <a:pt x="341920" y="2937048"/>
                </a:cubicBezTo>
                <a:cubicBezTo>
                  <a:pt x="390896" y="2949091"/>
                  <a:pt x="407221" y="2864787"/>
                  <a:pt x="354980" y="2861776"/>
                </a:cubicBezTo>
                <a:close/>
                <a:moveTo>
                  <a:pt x="619235" y="2849536"/>
                </a:moveTo>
                <a:cubicBezTo>
                  <a:pt x="583298" y="2861660"/>
                  <a:pt x="534294" y="2888938"/>
                  <a:pt x="566964" y="2928340"/>
                </a:cubicBezTo>
                <a:cubicBezTo>
                  <a:pt x="625768" y="2934402"/>
                  <a:pt x="687840" y="2888938"/>
                  <a:pt x="619235" y="2849536"/>
                </a:cubicBezTo>
                <a:close/>
                <a:moveTo>
                  <a:pt x="139196" y="2849290"/>
                </a:moveTo>
                <a:cubicBezTo>
                  <a:pt x="54241" y="2870425"/>
                  <a:pt x="99986" y="2936849"/>
                  <a:pt x="168603" y="2909676"/>
                </a:cubicBezTo>
                <a:cubicBezTo>
                  <a:pt x="175138" y="2885521"/>
                  <a:pt x="168603" y="2846270"/>
                  <a:pt x="139196" y="2849290"/>
                </a:cubicBezTo>
                <a:close/>
                <a:moveTo>
                  <a:pt x="1399746" y="2846269"/>
                </a:moveTo>
                <a:cubicBezTo>
                  <a:pt x="1308381" y="2867438"/>
                  <a:pt x="1383431" y="2949088"/>
                  <a:pt x="1442165" y="2909775"/>
                </a:cubicBezTo>
                <a:cubicBezTo>
                  <a:pt x="1448691" y="2879534"/>
                  <a:pt x="1422587" y="2849293"/>
                  <a:pt x="1399746" y="2846269"/>
                </a:cubicBezTo>
                <a:close/>
                <a:moveTo>
                  <a:pt x="910341" y="2831609"/>
                </a:moveTo>
                <a:cubicBezTo>
                  <a:pt x="825502" y="2867619"/>
                  <a:pt x="890763" y="2915633"/>
                  <a:pt x="952760" y="2891626"/>
                </a:cubicBezTo>
                <a:cubicBezTo>
                  <a:pt x="965812" y="2873621"/>
                  <a:pt x="936445" y="2822606"/>
                  <a:pt x="910341" y="2831609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2878446"/>
                </a:lnTo>
                <a:lnTo>
                  <a:pt x="2228626" y="2883764"/>
                </a:lnTo>
                <a:cubicBezTo>
                  <a:pt x="2207371" y="2900175"/>
                  <a:pt x="2202980" y="2924316"/>
                  <a:pt x="2228976" y="2939835"/>
                </a:cubicBezTo>
                <a:lnTo>
                  <a:pt x="2240280" y="2944593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</p:pic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B1BBF9D3-9AA6-466F-46D9-07AC0117A95C}"/>
              </a:ext>
            </a:extLst>
          </p:cNvPr>
          <p:cNvSpPr txBox="1">
            <a:spLocks/>
          </p:cNvSpPr>
          <p:nvPr/>
        </p:nvSpPr>
        <p:spPr>
          <a:xfrm>
            <a:off x="3069709" y="3262451"/>
            <a:ext cx="7634150" cy="1567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프로젝트를 진행하면서 스크립트로 다양한걸 해볼 수 있었던 것이 좋았고 다양한 곳에서 오류를 해결하면서 </a:t>
            </a:r>
            <a:r>
              <a:rPr lang="en-US" altLang="ko-KR" sz="1400" dirty="0"/>
              <a:t>DB, </a:t>
            </a:r>
            <a:r>
              <a:rPr lang="ko-KR" altLang="en-US" sz="1400" dirty="0"/>
              <a:t>태그라이브러리</a:t>
            </a:r>
            <a:r>
              <a:rPr lang="en-US" altLang="ko-KR" sz="1400" dirty="0"/>
              <a:t>, </a:t>
            </a:r>
            <a:r>
              <a:rPr lang="ko-KR" altLang="en-US" sz="1400" dirty="0"/>
              <a:t>세션 등의 활용이 익숙해져 </a:t>
            </a:r>
            <a:r>
              <a:rPr lang="en-US" altLang="ko-KR" sz="1400" dirty="0"/>
              <a:t>JSP</a:t>
            </a:r>
            <a:r>
              <a:rPr lang="ko-KR" altLang="en-US" sz="1400" dirty="0"/>
              <a:t>를 더욱 잘 다룰 수 있게 되었습니다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ED2E7D9-16C9-6A3E-60C9-50C9F1F45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32" y="114722"/>
            <a:ext cx="381020" cy="21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87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A25A76F-8510-42C8-9448-9AA67E1E5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2689" y="2812922"/>
            <a:ext cx="4606621" cy="153309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>
                <a:solidFill>
                  <a:schemeClr val="tx1"/>
                </a:solidFill>
              </a:rPr>
              <a:t>경청해주셔서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 감사합니다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0" name="그림 개체 틀 99">
            <a:extLst>
              <a:ext uri="{FF2B5EF4-FFF2-40B4-BE49-F238E27FC236}">
                <a16:creationId xmlns:a16="http://schemas.microsoft.com/office/drawing/2014/main" id="{BEFE2176-37D6-418A-AD49-4B0D396F24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828" b="7828"/>
          <a:stretch/>
        </p:blipFill>
        <p:spPr>
          <a:xfrm>
            <a:off x="3062" y="8"/>
            <a:ext cx="12188938" cy="685799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A4B694-17A7-5C05-23A3-E4661E7C2023}"/>
              </a:ext>
            </a:extLst>
          </p:cNvPr>
          <p:cNvSpPr txBox="1"/>
          <p:nvPr/>
        </p:nvSpPr>
        <p:spPr>
          <a:xfrm>
            <a:off x="3062" y="6858000"/>
            <a:ext cx="121889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알 수 없는 작성자 님의 </a:t>
            </a:r>
            <a:r>
              <a:rPr lang="ko-KR" altLang="en-US" sz="900">
                <a:hlinkClick r:id="rId4" tooltip="https://parklanda.tistory.com/entry/%EB%B2%A0%ED%8A%B8%EB%82%A8-%EC%95%84%EB%A6%84%EB%8B%A4%EC%9A%B4-%EB%8B%A4%EB%82%AD-%EB%85%BC%EB%8A%90%EC%96%B5-%ED%95%B4%EB%B3%80"/>
              </a:rPr>
              <a:t>이 사진</a:t>
            </a:r>
            <a:r>
              <a:rPr lang="ko-KR" altLang="en-US" sz="900"/>
              <a:t>에는 </a:t>
            </a:r>
            <a:r>
              <a:rPr lang="ko-KR" altLang="en-US" sz="900">
                <a:hlinkClick r:id="rId5" tooltip="https://creativecommons.org/licenses/by-nc-sa/3.0/"/>
              </a:rPr>
              <a:t>CC BY-SA-NC</a:t>
            </a:r>
            <a:r>
              <a:rPr lang="ko-KR" altLang="en-US" sz="900"/>
              <a:t> 라이선스가 적용됩니다.</a:t>
            </a:r>
          </a:p>
        </p:txBody>
      </p:sp>
    </p:spTree>
    <p:extLst>
      <p:ext uri="{BB962C8B-B14F-4D97-AF65-F5344CB8AC3E}">
        <p14:creationId xmlns:p14="http://schemas.microsoft.com/office/powerpoint/2010/main" val="2781702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A33DB3-686B-488C-BF2F-237CD16B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D4EA8572-A02D-FB6A-CB06-7D3BE2DAD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675" y="818555"/>
            <a:ext cx="8930134" cy="522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16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A33DB3-686B-488C-BF2F-237CD16B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8F54C156-BA57-9467-4EEE-BDD53A9AD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878" y="774095"/>
            <a:ext cx="8968243" cy="530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82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A33DB3-686B-488C-BF2F-237CD16B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9C63274-2BCF-F62D-81B6-AD5253CF9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878" y="805852"/>
            <a:ext cx="8968243" cy="524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84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A33DB3-686B-488C-BF2F-237CD16B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06D205B1-15A9-AC96-278D-BC0EF2059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581" y="824906"/>
            <a:ext cx="8942837" cy="520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90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D83A0-6E4F-46C9-AF62-0547DEB1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1170432"/>
            <a:ext cx="7379208" cy="1033272"/>
          </a:xfrm>
        </p:spPr>
        <p:txBody>
          <a:bodyPr rtlCol="0"/>
          <a:lstStyle/>
          <a:p>
            <a:pPr rtl="0"/>
            <a:r>
              <a:rPr lang="ko-KR" altLang="en-US" b="1" dirty="0"/>
              <a:t>기대효과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709862-4346-4119-833E-90F31F77A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3633" y="2500604"/>
            <a:ext cx="7263653" cy="2565918"/>
          </a:xfrm>
        </p:spPr>
        <p:txBody>
          <a:bodyPr rtlCol="0"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여행 코스를 계획할 때 자신의 </a:t>
            </a:r>
            <a:r>
              <a:rPr lang="en-US" altLang="ko-KR" b="1" dirty="0"/>
              <a:t>MBTI</a:t>
            </a:r>
            <a:r>
              <a:rPr lang="en-US" altLang="ko-KR" dirty="0"/>
              <a:t>, </a:t>
            </a:r>
            <a:r>
              <a:rPr lang="ko-KR" altLang="en-US" b="1" dirty="0"/>
              <a:t>연령층</a:t>
            </a:r>
            <a:r>
              <a:rPr lang="ko-KR" altLang="en-US" dirty="0"/>
              <a:t>이 동일한 사람들이 올린 코스를 참고하고 계획하면 더욱 만족도 높은 여행을 기대 할 수 있음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만약 여행 코스 계획 하는 것을 선호하지 않는다면 </a:t>
            </a:r>
            <a:r>
              <a:rPr lang="en-US" altLang="ko-KR" b="1" dirty="0" err="1"/>
              <a:t>RootFinder</a:t>
            </a:r>
            <a:r>
              <a:rPr lang="ko-KR" altLang="en-US" dirty="0"/>
              <a:t>에서 본인의 </a:t>
            </a:r>
            <a:r>
              <a:rPr lang="en-US" altLang="ko-KR" b="1" dirty="0"/>
              <a:t>MBTI</a:t>
            </a:r>
            <a:r>
              <a:rPr lang="en-US" altLang="ko-KR" dirty="0"/>
              <a:t>, </a:t>
            </a:r>
            <a:r>
              <a:rPr lang="ko-KR" altLang="en-US" b="1" dirty="0"/>
              <a:t>연령층</a:t>
            </a:r>
            <a:r>
              <a:rPr lang="ko-KR" altLang="en-US" dirty="0"/>
              <a:t>과 동일한 사람이 올린 코스대로 여행을 한다면 더욱 만족도 높은 여행을 기대 할 수 있음</a:t>
            </a:r>
            <a:endParaRPr lang="en-US" altLang="ko-KR" dirty="0"/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1FFACD99-5960-48A3-9437-18208B1564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638" b="1638"/>
          <a:stretch/>
        </p:blipFill>
        <p:spPr>
          <a:xfrm>
            <a:off x="9307156" y="868680"/>
            <a:ext cx="2651760" cy="1709928"/>
          </a:xfrm>
        </p:spPr>
      </p:pic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A5BF031D-4D83-431A-B029-C66088B4B26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7011" b="7011"/>
          <a:stretch/>
        </p:blipFill>
        <p:spPr>
          <a:xfrm>
            <a:off x="9307156" y="2569464"/>
            <a:ext cx="2651760" cy="1709928"/>
          </a:xfrm>
        </p:spPr>
      </p:pic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77859F56-ADFF-48B7-B5A0-7C09AA63036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1879" b="1879"/>
          <a:stretch/>
        </p:blipFill>
        <p:spPr>
          <a:xfrm>
            <a:off x="9307156" y="4270248"/>
            <a:ext cx="2651760" cy="1709928"/>
          </a:xfr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1E01D-3E92-4822-9718-39D08CCF43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457919" y="6382512"/>
            <a:ext cx="500997" cy="365125"/>
          </a:xfrm>
        </p:spPr>
        <p:txBody>
          <a:bodyPr rtlCol="0"/>
          <a:lstStyle/>
          <a:p>
            <a:pPr rtl="0"/>
            <a:fld id="{4C8B8A27-DF03-4546-BA93-21C967D57E5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777775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289764_TF56081997_Win32" id="{4EE47301-B7E2-4081-BBF4-FFC4B0225879}" vid="{2044D298-B443-4CF7-9D7B-608735B7152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d446c944705a322646ffb80e727be07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6fadf727bc34ad5af881c59f13619dcb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5FF250-8492-43E8-8400-1C3DDB9B5D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FBE331-63D9-4D34-9DDA-F68D558E461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A6F7751-3D70-4789-B6DE-1DA3487F93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보헤미안 디자인</Template>
  <TotalTime>262</TotalTime>
  <Words>943</Words>
  <Application>Microsoft Office PowerPoint</Application>
  <PresentationFormat>와이드스크린</PresentationFormat>
  <Paragraphs>190</Paragraphs>
  <Slides>44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8" baseType="lpstr">
      <vt:lpstr>맑은 고딕</vt:lpstr>
      <vt:lpstr>Arial</vt:lpstr>
      <vt:lpstr>Wingdings</vt:lpstr>
      <vt:lpstr>BohemianVTI</vt:lpstr>
      <vt:lpstr>여행 코스 커뮤니티 RootFinder  한가연 문진호 장하영 최지우 박민준</vt:lpstr>
      <vt:lpstr>목차</vt:lpstr>
      <vt:lpstr>1. 개요 및 기대효과</vt:lpstr>
      <vt:lpstr>개요</vt:lpstr>
      <vt:lpstr>PowerPoint 프레젠테이션</vt:lpstr>
      <vt:lpstr>PowerPoint 프레젠테이션</vt:lpstr>
      <vt:lpstr>PowerPoint 프레젠테이션</vt:lpstr>
      <vt:lpstr>PowerPoint 프레젠테이션</vt:lpstr>
      <vt:lpstr>기대효과</vt:lpstr>
      <vt:lpstr>2. 조원 소개</vt:lpstr>
      <vt:lpstr>조원 소개</vt:lpstr>
      <vt:lpstr>조원 소개</vt:lpstr>
      <vt:lpstr>조원 소개</vt:lpstr>
      <vt:lpstr>3. ERD</vt:lpstr>
      <vt:lpstr>RootFinder의 ERD</vt:lpstr>
      <vt:lpstr>4. 주요기능</vt:lpstr>
      <vt:lpstr>RootFinder의 주요 기능</vt:lpstr>
      <vt:lpstr>RootFinder의 주요 기능</vt:lpstr>
      <vt:lpstr>RootFinder의 주요 기능</vt:lpstr>
      <vt:lpstr>RootFinder의 주요 기능</vt:lpstr>
      <vt:lpstr>RootFinder의 주요 기능</vt:lpstr>
      <vt:lpstr>RootFinder의 주요 기능</vt:lpstr>
      <vt:lpstr>RootFinder의 주요 기능</vt:lpstr>
      <vt:lpstr>RootFinder의 주요 기능</vt:lpstr>
      <vt:lpstr>RootFinder의 주요 기능</vt:lpstr>
      <vt:lpstr>RootFinder의 주요 기능</vt:lpstr>
      <vt:lpstr>RootFinder의 주요 기능</vt:lpstr>
      <vt:lpstr>RootFinder의 주요 기능</vt:lpstr>
      <vt:lpstr>RootFinder의 주요 기능</vt:lpstr>
      <vt:lpstr>RootFinder의 주요 기능</vt:lpstr>
      <vt:lpstr>RootFinder의 주요 기능</vt:lpstr>
      <vt:lpstr>RootFinder의 주요 기능</vt:lpstr>
      <vt:lpstr>RootFinder의 주요 기능</vt:lpstr>
      <vt:lpstr>RootFinder의 주요 기능</vt:lpstr>
      <vt:lpstr>RootFinder의 주요 기능</vt:lpstr>
      <vt:lpstr>RootFinder의 주요 기능</vt:lpstr>
      <vt:lpstr>RootFinder의 주요 기능</vt:lpstr>
      <vt:lpstr>5. 향후 방향</vt:lpstr>
      <vt:lpstr>향후 방향</vt:lpstr>
      <vt:lpstr>6. 느낀점</vt:lpstr>
      <vt:lpstr>느낀점</vt:lpstr>
      <vt:lpstr>느낀점</vt:lpstr>
      <vt:lpstr>느낀점</vt:lpstr>
      <vt:lpstr>경청해주셔서  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프레젠테이션 제목</dc:title>
  <dc:creator>진호 문</dc:creator>
  <cp:lastModifiedBy>Ji Woo Choi</cp:lastModifiedBy>
  <cp:revision>16</cp:revision>
  <dcterms:created xsi:type="dcterms:W3CDTF">2023-10-11T14:20:48Z</dcterms:created>
  <dcterms:modified xsi:type="dcterms:W3CDTF">2025-05-16T15:55:15Z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